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E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6D8D7-184B-415B-A1E1-73443BCCC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31E6CD-5689-47EB-90BD-9CF36FD6B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E655E-D1E1-49FE-8ECE-FD401E218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1F6038-3560-4285-ADA3-F1AC48AB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CDCB2B-6E15-4024-AA45-6AC4907E5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16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D6433-EBF1-4FB3-996A-10593398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10F515-D02D-4F34-A7C7-C1BBC4BC0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891EC1-4AF2-4BC8-B493-118E24D0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3F899E-6455-4763-ADC9-14138452E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70C2A6-FE8A-4CAA-9E3A-965133C6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8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93C2F4-2CD9-4E58-9AEB-C0B9533DB0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C7718F-D9FF-48C9-966B-167762DA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861E3C-5139-4AF5-9B4A-D9794641B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26439B-B1E2-4697-9D1B-A1F6C208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10C8CC-670F-48B5-98EB-A32703513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7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70FBA4-77C6-46AD-BDD3-10C6782D0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5FFB04-7DEA-4AD6-B744-81C175E22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19CC6B-BCF9-4B08-9CDA-7D7EBBC1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B86462-2002-4ACA-A69F-89B53CA3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474DC6-D353-40E9-8A0D-FC750E33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6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681EE9-B139-4728-8A4C-D062B533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657A25-61BE-4DCB-8340-194686BC9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0F976D-8825-402D-8788-2D58B895A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57568-4E19-4719-9FAB-045999A8B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BB5CD2-4376-44CF-97B0-8EDEDEF3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80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4F926-3E98-4BB1-97BD-9C467B934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5C04F-8528-44D6-9942-219B49F99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12C1B5-D4FF-49FF-B7E8-637B50E5E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863C1B-AA57-45BF-AC2A-6C725EA7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1A4D06-C8D5-48C7-B56F-555B37A6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B85541-9246-46D4-9B95-93D2592E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31FDA5-5106-40C6-95B4-FC945A44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B94861-943A-47E1-AD43-A6A102BB0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3880A2-28F7-4E1C-87FF-92B93DBBF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1BE72CE-FCC3-42DB-B42F-FF49FFCE2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051BE9-3AA5-4E55-882B-D08447619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D5059FC-98E6-45C6-ACC1-AFCA5F1F9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AE5BC94-285C-447C-AA2C-DC0D38BE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26D7F4C-26B3-4191-8620-8A877FAB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9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78FE7-D985-4C42-982E-9025D0E9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AC0C076-48D8-4FFF-9D6B-098AAF6EF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958E7A5-71C2-4DC7-A5A7-20A15C51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333B78-4648-4545-887A-1E5F4A2D3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76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713946-F826-4211-96DB-092C94AAA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4388C1B-76CA-4EBC-9C56-BA569688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7269A2-5129-48C6-9CB5-F1E18378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01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91553F-0286-4D9E-9200-728CEDEB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E2DCB4-B41F-45B0-AA1E-B82F7B8F2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C640BB-C3EC-4F6A-B32C-C36D6778F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2CC75F-D1E1-410B-B913-6118F957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0F45A9-CA4D-4D5F-85E2-F9454EB79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E08229-4D2B-4D9F-9425-CEA7CB690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46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1730D-03F0-4BF5-9637-9FD33379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40FA89-6C82-40D4-8761-2D29D44CB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8843A1-923F-4A8D-A6AB-17216E89B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37E423-49DB-45FE-AF09-C5F6042AE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1273BE-6F4C-4C2D-A426-9C865ABC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1D3752-49B7-411D-A57E-181A5797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34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DE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60454-BB8A-4203-880D-83A373FBA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ED648C-29EF-49B5-8614-B9E9DCB7E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8248A1-B014-4FED-9525-0A3143CF8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75805-219A-49D8-8669-6C0710283AA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A8EE6F-1E95-43E5-96DC-983A7A2D0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2481D6-1DA4-4416-A0E7-383E9DB33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CA7C4-71ED-4C4D-AC48-60D615596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jpg"/><Relationship Id="rId17" Type="http://schemas.openxmlformats.org/officeDocument/2006/relationships/image" Target="../media/image27.png"/><Relationship Id="rId2" Type="http://schemas.openxmlformats.org/officeDocument/2006/relationships/image" Target="../media/image1.jpe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A645CCA0-AA9D-47A0-ACD2-B05994B5BF20}"/>
              </a:ext>
            </a:extLst>
          </p:cNvPr>
          <p:cNvSpPr/>
          <p:nvPr/>
        </p:nvSpPr>
        <p:spPr>
          <a:xfrm>
            <a:off x="394283" y="181125"/>
            <a:ext cx="11509695" cy="6445031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4958BCFD-8A69-4769-B976-8C4395628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484495" y="181125"/>
            <a:ext cx="1866031" cy="203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avista-center.ru/wp-content/uploads/2019/03/4.jpg">
            <a:extLst>
              <a:ext uri="{FF2B5EF4-FFF2-40B4-BE49-F238E27FC236}">
                <a16:creationId xmlns:a16="http://schemas.microsoft.com/office/drawing/2014/main" id="{203C4EDF-4CC0-45C1-A0DE-81A8EF037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19099"/>
            <a:ext cx="3200400" cy="2048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ect 8">
            <a:extLst>
              <a:ext uri="{FF2B5EF4-FFF2-40B4-BE49-F238E27FC236}">
                <a16:creationId xmlns:a16="http://schemas.microsoft.com/office/drawing/2014/main" id="{F11E3CAC-BE39-4559-9EA6-F9D6C0D7E055}"/>
              </a:ext>
            </a:extLst>
          </p:cNvPr>
          <p:cNvSpPr txBox="1"/>
          <p:nvPr/>
        </p:nvSpPr>
        <p:spPr>
          <a:xfrm>
            <a:off x="3276777" y="2806700"/>
            <a:ext cx="658368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7265" marR="5080" indent="-9652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2061AD"/>
                </a:solidFill>
                <a:latin typeface="Calibri"/>
                <a:cs typeface="Calibri"/>
              </a:rPr>
              <a:t>Обновленный </a:t>
            </a:r>
            <a:r>
              <a:rPr sz="4000" b="1" spc="-30" dirty="0">
                <a:solidFill>
                  <a:srgbClr val="2061AD"/>
                </a:solidFill>
                <a:latin typeface="Calibri"/>
                <a:cs typeface="Calibri"/>
              </a:rPr>
              <a:t>ФГОС </a:t>
            </a:r>
            <a:r>
              <a:rPr sz="4000" b="1" spc="-15" dirty="0">
                <a:solidFill>
                  <a:srgbClr val="2061AD"/>
                </a:solidFill>
                <a:latin typeface="Calibri"/>
                <a:cs typeface="Calibri"/>
              </a:rPr>
              <a:t>среднего </a:t>
            </a:r>
            <a:r>
              <a:rPr sz="4000" b="1" spc="-890" dirty="0">
                <a:solidFill>
                  <a:srgbClr val="2061AD"/>
                </a:solidFill>
                <a:latin typeface="Calibri"/>
                <a:cs typeface="Calibri"/>
              </a:rPr>
              <a:t> </a:t>
            </a:r>
            <a:r>
              <a:rPr sz="4000" b="1" spc="-15" dirty="0">
                <a:solidFill>
                  <a:srgbClr val="2061AD"/>
                </a:solidFill>
                <a:latin typeface="Calibri"/>
                <a:cs typeface="Calibri"/>
              </a:rPr>
              <a:t>общего</a:t>
            </a:r>
            <a:r>
              <a:rPr sz="4000" b="1" spc="-5" dirty="0">
                <a:solidFill>
                  <a:srgbClr val="2061AD"/>
                </a:solidFill>
                <a:latin typeface="Calibri"/>
                <a:cs typeface="Calibri"/>
              </a:rPr>
              <a:t> образования</a:t>
            </a:r>
            <a:endParaRPr sz="4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038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E2FE7F38-E9F3-4DE3-94AB-6DF93BDEDB90}"/>
              </a:ext>
            </a:extLst>
          </p:cNvPr>
          <p:cNvSpPr/>
          <p:nvPr/>
        </p:nvSpPr>
        <p:spPr>
          <a:xfrm>
            <a:off x="394283" y="181125"/>
            <a:ext cx="11509695" cy="6445031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2" descr="H:\логотип 7 шк.jpg">
            <a:extLst>
              <a:ext uri="{FF2B5EF4-FFF2-40B4-BE49-F238E27FC236}">
                <a16:creationId xmlns:a16="http://schemas.microsoft.com/office/drawing/2014/main" id="{0BCA1C27-F164-48EA-A839-3707534A50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484495" y="181125"/>
            <a:ext cx="1866031" cy="203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object 2">
            <a:extLst>
              <a:ext uri="{FF2B5EF4-FFF2-40B4-BE49-F238E27FC236}">
                <a16:creationId xmlns:a16="http://schemas.microsoft.com/office/drawing/2014/main" id="{04E84773-74FB-4041-BEF2-74EEF53D62A8}"/>
              </a:ext>
            </a:extLst>
          </p:cNvPr>
          <p:cNvGrpSpPr/>
          <p:nvPr/>
        </p:nvGrpSpPr>
        <p:grpSpPr>
          <a:xfrm>
            <a:off x="2421223" y="434720"/>
            <a:ext cx="11552555" cy="2812415"/>
            <a:chOff x="220948" y="387095"/>
            <a:chExt cx="11552555" cy="2812415"/>
          </a:xfrm>
        </p:grpSpPr>
        <p:pic>
          <p:nvPicPr>
            <p:cNvPr id="7" name="object 3">
              <a:extLst>
                <a:ext uri="{FF2B5EF4-FFF2-40B4-BE49-F238E27FC236}">
                  <a16:creationId xmlns:a16="http://schemas.microsoft.com/office/drawing/2014/main" id="{D9D0CF8C-AFD1-4DEA-B3B7-BAD43BDE822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09603" y="387095"/>
              <a:ext cx="463296" cy="391667"/>
            </a:xfrm>
            <a:prstGeom prst="rect">
              <a:avLst/>
            </a:prstGeom>
          </p:spPr>
        </p:pic>
        <p:pic>
          <p:nvPicPr>
            <p:cNvPr id="8" name="object 4">
              <a:extLst>
                <a:ext uri="{FF2B5EF4-FFF2-40B4-BE49-F238E27FC236}">
                  <a16:creationId xmlns:a16="http://schemas.microsoft.com/office/drawing/2014/main" id="{8B55A50B-BCEF-4391-ACDF-011B39223F6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0948" y="1344153"/>
              <a:ext cx="1321370" cy="1854730"/>
            </a:xfrm>
            <a:prstGeom prst="rect">
              <a:avLst/>
            </a:prstGeom>
          </p:spPr>
        </p:pic>
        <p:pic>
          <p:nvPicPr>
            <p:cNvPr id="9" name="object 5">
              <a:extLst>
                <a:ext uri="{FF2B5EF4-FFF2-40B4-BE49-F238E27FC236}">
                  <a16:creationId xmlns:a16="http://schemas.microsoft.com/office/drawing/2014/main" id="{64867757-D7E6-49AD-861F-ECBE86B2EA7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7200" y="1793760"/>
              <a:ext cx="848855" cy="1030211"/>
            </a:xfrm>
            <a:prstGeom prst="rect">
              <a:avLst/>
            </a:prstGeom>
          </p:spPr>
        </p:pic>
        <p:pic>
          <p:nvPicPr>
            <p:cNvPr id="10" name="object 6">
              <a:extLst>
                <a:ext uri="{FF2B5EF4-FFF2-40B4-BE49-F238E27FC236}">
                  <a16:creationId xmlns:a16="http://schemas.microsoft.com/office/drawing/2014/main" id="{C022A881-F49B-423E-81DD-D99E177E4F4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9079" y="1359407"/>
              <a:ext cx="1249680" cy="1784603"/>
            </a:xfrm>
            <a:prstGeom prst="rect">
              <a:avLst/>
            </a:prstGeom>
          </p:spPr>
        </p:pic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09E304C4-1B3E-4BDC-B32A-71B4AC259078}"/>
                </a:ext>
              </a:extLst>
            </p:cNvPr>
            <p:cNvSpPr/>
            <p:nvPr/>
          </p:nvSpPr>
          <p:spPr>
            <a:xfrm>
              <a:off x="259079" y="1359407"/>
              <a:ext cx="1249680" cy="1784985"/>
            </a:xfrm>
            <a:custGeom>
              <a:avLst/>
              <a:gdLst/>
              <a:ahLst/>
              <a:cxnLst/>
              <a:rect l="l" t="t" r="r" b="b"/>
              <a:pathLst>
                <a:path w="1249680" h="1784985">
                  <a:moveTo>
                    <a:pt x="1249680" y="0"/>
                  </a:moveTo>
                  <a:lnTo>
                    <a:pt x="1249680" y="1159764"/>
                  </a:lnTo>
                  <a:lnTo>
                    <a:pt x="624840" y="1784603"/>
                  </a:lnTo>
                  <a:lnTo>
                    <a:pt x="0" y="1159764"/>
                  </a:lnTo>
                  <a:lnTo>
                    <a:pt x="0" y="0"/>
                  </a:lnTo>
                  <a:lnTo>
                    <a:pt x="624840" y="624839"/>
                  </a:lnTo>
                  <a:lnTo>
                    <a:pt x="1249680" y="0"/>
                  </a:lnTo>
                  <a:close/>
                </a:path>
              </a:pathLst>
            </a:custGeom>
            <a:ln w="9144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8">
            <a:extLst>
              <a:ext uri="{FF2B5EF4-FFF2-40B4-BE49-F238E27FC236}">
                <a16:creationId xmlns:a16="http://schemas.microsoft.com/office/drawing/2014/main" id="{8A146230-490B-4878-B19A-8C975FEBD60A}"/>
              </a:ext>
            </a:extLst>
          </p:cNvPr>
          <p:cNvSpPr txBox="1"/>
          <p:nvPr/>
        </p:nvSpPr>
        <p:spPr>
          <a:xfrm>
            <a:off x="3810888" y="522192"/>
            <a:ext cx="7458075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1" spc="45" dirty="0">
                <a:solidFill>
                  <a:srgbClr val="1F477B"/>
                </a:solidFill>
                <a:latin typeface="Calibri"/>
                <a:cs typeface="Calibri"/>
              </a:rPr>
              <a:t>ОСНОВНЫЕ</a:t>
            </a:r>
            <a:r>
              <a:rPr sz="2900" b="1" spc="30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sz="2900" b="1" spc="45" dirty="0">
                <a:solidFill>
                  <a:srgbClr val="1F477B"/>
                </a:solidFill>
                <a:latin typeface="Calibri"/>
                <a:cs typeface="Calibri"/>
              </a:rPr>
              <a:t>ИЗМЕНЕНИЯ</a:t>
            </a:r>
            <a:r>
              <a:rPr sz="2900" b="1" spc="35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sz="2900" b="1" spc="45" dirty="0">
                <a:solidFill>
                  <a:srgbClr val="1F477B"/>
                </a:solidFill>
                <a:latin typeface="Calibri"/>
                <a:cs typeface="Calibri"/>
              </a:rPr>
              <a:t>ФГОС</a:t>
            </a:r>
            <a:r>
              <a:rPr sz="2900" b="1" spc="30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sz="2900" b="1" spc="40" dirty="0">
                <a:solidFill>
                  <a:srgbClr val="1F477B"/>
                </a:solidFill>
                <a:latin typeface="Calibri"/>
                <a:cs typeface="Calibri"/>
              </a:rPr>
              <a:t>СОО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DE7F47CC-0A82-478D-96F8-0881C086F3BF}"/>
              </a:ext>
            </a:extLst>
          </p:cNvPr>
          <p:cNvSpPr txBox="1"/>
          <p:nvPr/>
        </p:nvSpPr>
        <p:spPr>
          <a:xfrm>
            <a:off x="2958414" y="1966722"/>
            <a:ext cx="251460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dirty="0">
                <a:latin typeface="Calibri"/>
                <a:cs typeface="Calibri"/>
              </a:rPr>
              <a:t>1</a:t>
            </a:r>
            <a:endParaRPr sz="3500">
              <a:latin typeface="Calibri"/>
              <a:cs typeface="Calibri"/>
            </a:endParaRPr>
          </a:p>
        </p:txBody>
      </p:sp>
      <p:grpSp>
        <p:nvGrpSpPr>
          <p:cNvPr id="14" name="object 10">
            <a:extLst>
              <a:ext uri="{FF2B5EF4-FFF2-40B4-BE49-F238E27FC236}">
                <a16:creationId xmlns:a16="http://schemas.microsoft.com/office/drawing/2014/main" id="{223A78A1-762D-4B0C-BF2C-498A1B9BC313}"/>
              </a:ext>
            </a:extLst>
          </p:cNvPr>
          <p:cNvGrpSpPr/>
          <p:nvPr/>
        </p:nvGrpSpPr>
        <p:grpSpPr>
          <a:xfrm>
            <a:off x="3770706" y="1375677"/>
            <a:ext cx="6930390" cy="1169670"/>
            <a:chOff x="1503997" y="1354645"/>
            <a:chExt cx="6930390" cy="1169670"/>
          </a:xfrm>
        </p:grpSpPr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943738A5-C3A0-48FC-93F4-1364C8431651}"/>
                </a:ext>
              </a:extLst>
            </p:cNvPr>
            <p:cNvSpPr/>
            <p:nvPr/>
          </p:nvSpPr>
          <p:spPr>
            <a:xfrm>
              <a:off x="1508760" y="1359408"/>
              <a:ext cx="6920865" cy="1160145"/>
            </a:xfrm>
            <a:custGeom>
              <a:avLst/>
              <a:gdLst/>
              <a:ahLst/>
              <a:cxnLst/>
              <a:rect l="l" t="t" r="r" b="b"/>
              <a:pathLst>
                <a:path w="6920865" h="1160145">
                  <a:moveTo>
                    <a:pt x="6727190" y="0"/>
                  </a:moveTo>
                  <a:lnTo>
                    <a:pt x="0" y="0"/>
                  </a:lnTo>
                  <a:lnTo>
                    <a:pt x="0" y="1159764"/>
                  </a:lnTo>
                  <a:lnTo>
                    <a:pt x="6727190" y="1159764"/>
                  </a:lnTo>
                  <a:lnTo>
                    <a:pt x="6771527" y="1154661"/>
                  </a:lnTo>
                  <a:lnTo>
                    <a:pt x="6812219" y="1140126"/>
                  </a:lnTo>
                  <a:lnTo>
                    <a:pt x="6848108" y="1117316"/>
                  </a:lnTo>
                  <a:lnTo>
                    <a:pt x="6878036" y="1087388"/>
                  </a:lnTo>
                  <a:lnTo>
                    <a:pt x="6900846" y="1051499"/>
                  </a:lnTo>
                  <a:lnTo>
                    <a:pt x="6915381" y="1010807"/>
                  </a:lnTo>
                  <a:lnTo>
                    <a:pt x="6920484" y="966469"/>
                  </a:lnTo>
                  <a:lnTo>
                    <a:pt x="6920484" y="193293"/>
                  </a:lnTo>
                  <a:lnTo>
                    <a:pt x="6915381" y="148956"/>
                  </a:lnTo>
                  <a:lnTo>
                    <a:pt x="6900846" y="108264"/>
                  </a:lnTo>
                  <a:lnTo>
                    <a:pt x="6878036" y="72375"/>
                  </a:lnTo>
                  <a:lnTo>
                    <a:pt x="6848108" y="42447"/>
                  </a:lnTo>
                  <a:lnTo>
                    <a:pt x="6812219" y="19637"/>
                  </a:lnTo>
                  <a:lnTo>
                    <a:pt x="6771527" y="5102"/>
                  </a:lnTo>
                  <a:lnTo>
                    <a:pt x="672719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599EAA7F-F843-4594-ACAB-010703963059}"/>
                </a:ext>
              </a:extLst>
            </p:cNvPr>
            <p:cNvSpPr/>
            <p:nvPr/>
          </p:nvSpPr>
          <p:spPr>
            <a:xfrm>
              <a:off x="1508760" y="1359408"/>
              <a:ext cx="6920865" cy="1160145"/>
            </a:xfrm>
            <a:custGeom>
              <a:avLst/>
              <a:gdLst/>
              <a:ahLst/>
              <a:cxnLst/>
              <a:rect l="l" t="t" r="r" b="b"/>
              <a:pathLst>
                <a:path w="6920865" h="1160145">
                  <a:moveTo>
                    <a:pt x="6920484" y="193293"/>
                  </a:moveTo>
                  <a:lnTo>
                    <a:pt x="6920484" y="966469"/>
                  </a:lnTo>
                  <a:lnTo>
                    <a:pt x="6915381" y="1010807"/>
                  </a:lnTo>
                  <a:lnTo>
                    <a:pt x="6900846" y="1051499"/>
                  </a:lnTo>
                  <a:lnTo>
                    <a:pt x="6878036" y="1087388"/>
                  </a:lnTo>
                  <a:lnTo>
                    <a:pt x="6848108" y="1117316"/>
                  </a:lnTo>
                  <a:lnTo>
                    <a:pt x="6812219" y="1140126"/>
                  </a:lnTo>
                  <a:lnTo>
                    <a:pt x="6771527" y="1154661"/>
                  </a:lnTo>
                  <a:lnTo>
                    <a:pt x="6727190" y="1159764"/>
                  </a:lnTo>
                  <a:lnTo>
                    <a:pt x="0" y="1159764"/>
                  </a:lnTo>
                  <a:lnTo>
                    <a:pt x="0" y="0"/>
                  </a:lnTo>
                  <a:lnTo>
                    <a:pt x="6727190" y="0"/>
                  </a:lnTo>
                  <a:lnTo>
                    <a:pt x="6771527" y="5102"/>
                  </a:lnTo>
                  <a:lnTo>
                    <a:pt x="6812219" y="19637"/>
                  </a:lnTo>
                  <a:lnTo>
                    <a:pt x="6848108" y="42447"/>
                  </a:lnTo>
                  <a:lnTo>
                    <a:pt x="6878036" y="72375"/>
                  </a:lnTo>
                  <a:lnTo>
                    <a:pt x="6900846" y="108264"/>
                  </a:lnTo>
                  <a:lnTo>
                    <a:pt x="6915381" y="148956"/>
                  </a:lnTo>
                  <a:lnTo>
                    <a:pt x="6920484" y="193293"/>
                  </a:lnTo>
                  <a:close/>
                </a:path>
              </a:pathLst>
            </a:custGeom>
            <a:ln w="9143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3">
            <a:extLst>
              <a:ext uri="{FF2B5EF4-FFF2-40B4-BE49-F238E27FC236}">
                <a16:creationId xmlns:a16="http://schemas.microsoft.com/office/drawing/2014/main" id="{95D28BBC-3E95-4082-A62D-36B32C93523A}"/>
              </a:ext>
            </a:extLst>
          </p:cNvPr>
          <p:cNvSpPr txBox="1"/>
          <p:nvPr/>
        </p:nvSpPr>
        <p:spPr>
          <a:xfrm>
            <a:off x="3810888" y="1587627"/>
            <a:ext cx="6390640" cy="75184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84785" marR="5080" indent="-172720">
              <a:lnSpc>
                <a:spcPts val="1750"/>
              </a:lnSpc>
              <a:spcBef>
                <a:spcPts val="295"/>
              </a:spcBef>
              <a:buChar char="•"/>
              <a:tabLst>
                <a:tab pos="185420" algn="l"/>
              </a:tabLst>
            </a:pPr>
            <a:r>
              <a:rPr sz="1600" spc="-10" dirty="0">
                <a:latin typeface="Calibri"/>
                <a:cs typeface="Calibri"/>
              </a:rPr>
              <a:t>Обеспечение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преемственности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уровней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начального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общего,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основного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общего</a:t>
            </a:r>
            <a:r>
              <a:rPr sz="1600" spc="-5" dirty="0">
                <a:latin typeface="Calibri"/>
                <a:cs typeface="Calibri"/>
              </a:rPr>
              <a:t> и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среднего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общего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образования</a:t>
            </a:r>
            <a:endParaRPr sz="16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05"/>
              </a:spcBef>
              <a:buChar char="•"/>
              <a:tabLst>
                <a:tab pos="185420" algn="l"/>
              </a:tabLst>
            </a:pPr>
            <a:r>
              <a:rPr sz="1600" spc="-10" dirty="0">
                <a:latin typeface="Calibri"/>
                <a:cs typeface="Calibri"/>
              </a:rPr>
              <a:t>Конкретизация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предметных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результатов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8" name="object 14">
            <a:extLst>
              <a:ext uri="{FF2B5EF4-FFF2-40B4-BE49-F238E27FC236}">
                <a16:creationId xmlns:a16="http://schemas.microsoft.com/office/drawing/2014/main" id="{3F01706D-CC48-40D0-AC5C-DE7155AA0EC2}"/>
              </a:ext>
            </a:extLst>
          </p:cNvPr>
          <p:cNvGrpSpPr/>
          <p:nvPr/>
        </p:nvGrpSpPr>
        <p:grpSpPr>
          <a:xfrm>
            <a:off x="2412111" y="2966085"/>
            <a:ext cx="1339850" cy="1884045"/>
            <a:chOff x="211836" y="2918460"/>
            <a:chExt cx="1339850" cy="1884045"/>
          </a:xfrm>
        </p:grpSpPr>
        <p:pic>
          <p:nvPicPr>
            <p:cNvPr id="19" name="object 15">
              <a:extLst>
                <a:ext uri="{FF2B5EF4-FFF2-40B4-BE49-F238E27FC236}">
                  <a16:creationId xmlns:a16="http://schemas.microsoft.com/office/drawing/2014/main" id="{38A889E4-C0FC-4353-8EB9-E65AA6CE845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1836" y="2918460"/>
              <a:ext cx="1339595" cy="1883664"/>
            </a:xfrm>
            <a:prstGeom prst="rect">
              <a:avLst/>
            </a:prstGeom>
          </p:spPr>
        </p:pic>
        <p:pic>
          <p:nvPicPr>
            <p:cNvPr id="20" name="object 16">
              <a:extLst>
                <a:ext uri="{FF2B5EF4-FFF2-40B4-BE49-F238E27FC236}">
                  <a16:creationId xmlns:a16="http://schemas.microsoft.com/office/drawing/2014/main" id="{D6A34DC5-F3BC-41C7-BA85-ACF9685FB7EE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7200" y="3387864"/>
              <a:ext cx="848855" cy="1030211"/>
            </a:xfrm>
            <a:prstGeom prst="rect">
              <a:avLst/>
            </a:prstGeom>
          </p:spPr>
        </p:pic>
        <p:pic>
          <p:nvPicPr>
            <p:cNvPr id="21" name="object 17">
              <a:extLst>
                <a:ext uri="{FF2B5EF4-FFF2-40B4-BE49-F238E27FC236}">
                  <a16:creationId xmlns:a16="http://schemas.microsoft.com/office/drawing/2014/main" id="{B9004F9D-8756-42A5-BBCE-978D94E56D8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59080" y="2951988"/>
              <a:ext cx="1249680" cy="1786128"/>
            </a:xfrm>
            <a:prstGeom prst="rect">
              <a:avLst/>
            </a:prstGeom>
          </p:spPr>
        </p:pic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BC4D889-A743-4CFA-A47C-23F7144ED9FE}"/>
                </a:ext>
              </a:extLst>
            </p:cNvPr>
            <p:cNvSpPr/>
            <p:nvPr/>
          </p:nvSpPr>
          <p:spPr>
            <a:xfrm>
              <a:off x="259080" y="2951988"/>
              <a:ext cx="1249680" cy="1786255"/>
            </a:xfrm>
            <a:custGeom>
              <a:avLst/>
              <a:gdLst/>
              <a:ahLst/>
              <a:cxnLst/>
              <a:rect l="l" t="t" r="r" b="b"/>
              <a:pathLst>
                <a:path w="1249680" h="1786254">
                  <a:moveTo>
                    <a:pt x="1249680" y="0"/>
                  </a:moveTo>
                  <a:lnTo>
                    <a:pt x="1249680" y="1161288"/>
                  </a:lnTo>
                  <a:lnTo>
                    <a:pt x="624840" y="1786128"/>
                  </a:lnTo>
                  <a:lnTo>
                    <a:pt x="0" y="1161288"/>
                  </a:lnTo>
                  <a:lnTo>
                    <a:pt x="0" y="0"/>
                  </a:lnTo>
                  <a:lnTo>
                    <a:pt x="624840" y="624839"/>
                  </a:lnTo>
                  <a:lnTo>
                    <a:pt x="1249680" y="0"/>
                  </a:lnTo>
                  <a:close/>
                </a:path>
              </a:pathLst>
            </a:custGeom>
            <a:ln w="9144">
              <a:solidFill>
                <a:srgbClr val="5FE0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19">
            <a:extLst>
              <a:ext uri="{FF2B5EF4-FFF2-40B4-BE49-F238E27FC236}">
                <a16:creationId xmlns:a16="http://schemas.microsoft.com/office/drawing/2014/main" id="{1348EE86-C65E-49D7-9393-8C91F9AA6293}"/>
              </a:ext>
            </a:extLst>
          </p:cNvPr>
          <p:cNvSpPr txBox="1"/>
          <p:nvPr/>
        </p:nvSpPr>
        <p:spPr>
          <a:xfrm>
            <a:off x="2958414" y="3560571"/>
            <a:ext cx="251460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dirty="0">
                <a:latin typeface="Calibri"/>
                <a:cs typeface="Calibri"/>
              </a:rPr>
              <a:t>2</a:t>
            </a:r>
            <a:endParaRPr sz="3500">
              <a:latin typeface="Calibri"/>
              <a:cs typeface="Calibri"/>
            </a:endParaRPr>
          </a:p>
        </p:txBody>
      </p:sp>
      <p:grpSp>
        <p:nvGrpSpPr>
          <p:cNvPr id="24" name="object 20">
            <a:extLst>
              <a:ext uri="{FF2B5EF4-FFF2-40B4-BE49-F238E27FC236}">
                <a16:creationId xmlns:a16="http://schemas.microsoft.com/office/drawing/2014/main" id="{2A225D85-1FCE-40CC-B481-2E800394DF1F}"/>
              </a:ext>
            </a:extLst>
          </p:cNvPr>
          <p:cNvGrpSpPr/>
          <p:nvPr/>
        </p:nvGrpSpPr>
        <p:grpSpPr>
          <a:xfrm>
            <a:off x="3704272" y="2994850"/>
            <a:ext cx="6930390" cy="1170940"/>
            <a:chOff x="1503997" y="2947225"/>
            <a:chExt cx="6930390" cy="1170940"/>
          </a:xfrm>
        </p:grpSpPr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AADE33C0-590B-48C5-BCE6-B854B5CE8029}"/>
                </a:ext>
              </a:extLst>
            </p:cNvPr>
            <p:cNvSpPr/>
            <p:nvPr/>
          </p:nvSpPr>
          <p:spPr>
            <a:xfrm>
              <a:off x="1508760" y="2951988"/>
              <a:ext cx="6920865" cy="1161415"/>
            </a:xfrm>
            <a:custGeom>
              <a:avLst/>
              <a:gdLst/>
              <a:ahLst/>
              <a:cxnLst/>
              <a:rect l="l" t="t" r="r" b="b"/>
              <a:pathLst>
                <a:path w="6920865" h="1161414">
                  <a:moveTo>
                    <a:pt x="6726936" y="0"/>
                  </a:moveTo>
                  <a:lnTo>
                    <a:pt x="0" y="0"/>
                  </a:lnTo>
                  <a:lnTo>
                    <a:pt x="0" y="1161288"/>
                  </a:lnTo>
                  <a:lnTo>
                    <a:pt x="6726936" y="1161288"/>
                  </a:lnTo>
                  <a:lnTo>
                    <a:pt x="6771327" y="1156178"/>
                  </a:lnTo>
                  <a:lnTo>
                    <a:pt x="6812071" y="1141622"/>
                  </a:lnTo>
                  <a:lnTo>
                    <a:pt x="6848007" y="1118780"/>
                  </a:lnTo>
                  <a:lnTo>
                    <a:pt x="6877976" y="1088811"/>
                  </a:lnTo>
                  <a:lnTo>
                    <a:pt x="6900818" y="1052875"/>
                  </a:lnTo>
                  <a:lnTo>
                    <a:pt x="6915374" y="1012131"/>
                  </a:lnTo>
                  <a:lnTo>
                    <a:pt x="6920484" y="967739"/>
                  </a:lnTo>
                  <a:lnTo>
                    <a:pt x="6920484" y="193548"/>
                  </a:lnTo>
                  <a:lnTo>
                    <a:pt x="6915374" y="149156"/>
                  </a:lnTo>
                  <a:lnTo>
                    <a:pt x="6900818" y="108412"/>
                  </a:lnTo>
                  <a:lnTo>
                    <a:pt x="6877976" y="72476"/>
                  </a:lnTo>
                  <a:lnTo>
                    <a:pt x="6848007" y="42507"/>
                  </a:lnTo>
                  <a:lnTo>
                    <a:pt x="6812071" y="19665"/>
                  </a:lnTo>
                  <a:lnTo>
                    <a:pt x="6771327" y="5109"/>
                  </a:lnTo>
                  <a:lnTo>
                    <a:pt x="672693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96DC4146-2AB6-40E6-BDD8-4EEC08B37753}"/>
                </a:ext>
              </a:extLst>
            </p:cNvPr>
            <p:cNvSpPr/>
            <p:nvPr/>
          </p:nvSpPr>
          <p:spPr>
            <a:xfrm>
              <a:off x="1508760" y="2951988"/>
              <a:ext cx="6920865" cy="1161415"/>
            </a:xfrm>
            <a:custGeom>
              <a:avLst/>
              <a:gdLst/>
              <a:ahLst/>
              <a:cxnLst/>
              <a:rect l="l" t="t" r="r" b="b"/>
              <a:pathLst>
                <a:path w="6920865" h="1161414">
                  <a:moveTo>
                    <a:pt x="6920484" y="193548"/>
                  </a:moveTo>
                  <a:lnTo>
                    <a:pt x="6920484" y="967739"/>
                  </a:lnTo>
                  <a:lnTo>
                    <a:pt x="6915374" y="1012131"/>
                  </a:lnTo>
                  <a:lnTo>
                    <a:pt x="6900818" y="1052875"/>
                  </a:lnTo>
                  <a:lnTo>
                    <a:pt x="6877976" y="1088811"/>
                  </a:lnTo>
                  <a:lnTo>
                    <a:pt x="6848007" y="1118780"/>
                  </a:lnTo>
                  <a:lnTo>
                    <a:pt x="6812071" y="1141622"/>
                  </a:lnTo>
                  <a:lnTo>
                    <a:pt x="6771327" y="1156178"/>
                  </a:lnTo>
                  <a:lnTo>
                    <a:pt x="6726936" y="1161288"/>
                  </a:lnTo>
                  <a:lnTo>
                    <a:pt x="0" y="1161288"/>
                  </a:lnTo>
                  <a:lnTo>
                    <a:pt x="0" y="0"/>
                  </a:lnTo>
                  <a:lnTo>
                    <a:pt x="6726936" y="0"/>
                  </a:lnTo>
                  <a:lnTo>
                    <a:pt x="6771327" y="5109"/>
                  </a:lnTo>
                  <a:lnTo>
                    <a:pt x="6812071" y="19665"/>
                  </a:lnTo>
                  <a:lnTo>
                    <a:pt x="6848007" y="42507"/>
                  </a:lnTo>
                  <a:lnTo>
                    <a:pt x="6877976" y="72476"/>
                  </a:lnTo>
                  <a:lnTo>
                    <a:pt x="6900818" y="108412"/>
                  </a:lnTo>
                  <a:lnTo>
                    <a:pt x="6915374" y="149156"/>
                  </a:lnTo>
                  <a:lnTo>
                    <a:pt x="6920484" y="193548"/>
                  </a:lnTo>
                  <a:close/>
                </a:path>
              </a:pathLst>
            </a:custGeom>
            <a:ln w="9143">
              <a:solidFill>
                <a:srgbClr val="5FE0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3">
            <a:extLst>
              <a:ext uri="{FF2B5EF4-FFF2-40B4-BE49-F238E27FC236}">
                <a16:creationId xmlns:a16="http://schemas.microsoft.com/office/drawing/2014/main" id="{3F488B53-B6BD-4C7F-8EA7-173FDD268079}"/>
              </a:ext>
            </a:extLst>
          </p:cNvPr>
          <p:cNvSpPr txBox="1"/>
          <p:nvPr/>
        </p:nvSpPr>
        <p:spPr>
          <a:xfrm>
            <a:off x="3810888" y="3069158"/>
            <a:ext cx="6692265" cy="97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indent="-172720">
              <a:lnSpc>
                <a:spcPts val="1839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sz="1600" spc="-10" dirty="0">
                <a:latin typeface="Calibri"/>
                <a:cs typeface="Calibri"/>
              </a:rPr>
              <a:t>Приведение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 соответствие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с требованиями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организации</a:t>
            </a:r>
            <a:endParaRPr sz="1600">
              <a:latin typeface="Calibri"/>
              <a:cs typeface="Calibri"/>
            </a:endParaRPr>
          </a:p>
          <a:p>
            <a:pPr marL="184785">
              <a:lnSpc>
                <a:spcPts val="1839"/>
              </a:lnSpc>
            </a:pPr>
            <a:r>
              <a:rPr sz="1600" spc="-10" dirty="0">
                <a:latin typeface="Calibri"/>
                <a:cs typeface="Calibri"/>
              </a:rPr>
              <a:t>образовательной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деятельности,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определенными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действующими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СанПин</a:t>
            </a:r>
            <a:endParaRPr sz="1600">
              <a:latin typeface="Calibri"/>
              <a:cs typeface="Calibri"/>
            </a:endParaRPr>
          </a:p>
          <a:p>
            <a:pPr marL="184785" marR="5080" indent="-185420" algn="r">
              <a:lnSpc>
                <a:spcPts val="1835"/>
              </a:lnSpc>
              <a:spcBef>
                <a:spcPts val="135"/>
              </a:spcBef>
              <a:buChar char="•"/>
              <a:tabLst>
                <a:tab pos="185420" algn="l"/>
              </a:tabLst>
            </a:pPr>
            <a:r>
              <a:rPr sz="1600" spc="-10" dirty="0">
                <a:latin typeface="Calibri"/>
                <a:cs typeface="Calibri"/>
              </a:rPr>
              <a:t>Уточнение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количества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учебных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занятий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(за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2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года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на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одного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обучающегося</a:t>
            </a:r>
            <a:endParaRPr sz="1600">
              <a:latin typeface="Calibri"/>
              <a:cs typeface="Calibri"/>
            </a:endParaRPr>
          </a:p>
          <a:p>
            <a:pPr marR="23495" algn="r">
              <a:lnSpc>
                <a:spcPts val="1835"/>
              </a:lnSpc>
            </a:pPr>
            <a:r>
              <a:rPr sz="1600" spc="-5" dirty="0">
                <a:latin typeface="Calibri"/>
                <a:cs typeface="Calibri"/>
              </a:rPr>
              <a:t>–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не </a:t>
            </a:r>
            <a:r>
              <a:rPr sz="1600" spc="-10" dirty="0">
                <a:latin typeface="Calibri"/>
                <a:cs typeface="Calibri"/>
              </a:rPr>
              <a:t>менее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2170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часов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и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не </a:t>
            </a:r>
            <a:r>
              <a:rPr sz="1600" spc="-10" dirty="0">
                <a:latin typeface="Calibri"/>
                <a:cs typeface="Calibri"/>
              </a:rPr>
              <a:t>более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2516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часов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(не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более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37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часов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 </a:t>
            </a:r>
            <a:r>
              <a:rPr sz="1600" spc="-15" dirty="0">
                <a:latin typeface="Calibri"/>
                <a:cs typeface="Calibri"/>
              </a:rPr>
              <a:t>неделю)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8" name="object 24">
            <a:extLst>
              <a:ext uri="{FF2B5EF4-FFF2-40B4-BE49-F238E27FC236}">
                <a16:creationId xmlns:a16="http://schemas.microsoft.com/office/drawing/2014/main" id="{CF999824-9FDB-4A5A-B157-147E02ED7C50}"/>
              </a:ext>
            </a:extLst>
          </p:cNvPr>
          <p:cNvGrpSpPr/>
          <p:nvPr/>
        </p:nvGrpSpPr>
        <p:grpSpPr>
          <a:xfrm>
            <a:off x="2412111" y="4560176"/>
            <a:ext cx="1339850" cy="1882139"/>
            <a:chOff x="211836" y="4512551"/>
            <a:chExt cx="1339850" cy="1882139"/>
          </a:xfrm>
        </p:grpSpPr>
        <p:pic>
          <p:nvPicPr>
            <p:cNvPr id="29" name="object 25">
              <a:extLst>
                <a:ext uri="{FF2B5EF4-FFF2-40B4-BE49-F238E27FC236}">
                  <a16:creationId xmlns:a16="http://schemas.microsoft.com/office/drawing/2014/main" id="{BE1EADAD-A6B6-4B89-AF66-80A9980F8C4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1836" y="4512551"/>
              <a:ext cx="1339595" cy="1882139"/>
            </a:xfrm>
            <a:prstGeom prst="rect">
              <a:avLst/>
            </a:prstGeom>
          </p:spPr>
        </p:pic>
        <p:pic>
          <p:nvPicPr>
            <p:cNvPr id="30" name="object 26">
              <a:extLst>
                <a:ext uri="{FF2B5EF4-FFF2-40B4-BE49-F238E27FC236}">
                  <a16:creationId xmlns:a16="http://schemas.microsoft.com/office/drawing/2014/main" id="{A992F06B-4DBD-4403-A09A-E2F5A8707C22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7200" y="4980431"/>
              <a:ext cx="848855" cy="1030211"/>
            </a:xfrm>
            <a:prstGeom prst="rect">
              <a:avLst/>
            </a:prstGeom>
          </p:spPr>
        </p:pic>
        <p:pic>
          <p:nvPicPr>
            <p:cNvPr id="31" name="object 27">
              <a:extLst>
                <a:ext uri="{FF2B5EF4-FFF2-40B4-BE49-F238E27FC236}">
                  <a16:creationId xmlns:a16="http://schemas.microsoft.com/office/drawing/2014/main" id="{388BAF0A-E16F-47E1-86B5-6B0B098632AE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59080" y="4546092"/>
              <a:ext cx="1249680" cy="1784603"/>
            </a:xfrm>
            <a:prstGeom prst="rect">
              <a:avLst/>
            </a:prstGeom>
          </p:spPr>
        </p:pic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3D23AA68-B056-4FB9-8E3D-BC20DD44AA97}"/>
                </a:ext>
              </a:extLst>
            </p:cNvPr>
            <p:cNvSpPr/>
            <p:nvPr/>
          </p:nvSpPr>
          <p:spPr>
            <a:xfrm>
              <a:off x="259080" y="4546092"/>
              <a:ext cx="1249680" cy="1784985"/>
            </a:xfrm>
            <a:custGeom>
              <a:avLst/>
              <a:gdLst/>
              <a:ahLst/>
              <a:cxnLst/>
              <a:rect l="l" t="t" r="r" b="b"/>
              <a:pathLst>
                <a:path w="1249680" h="1784985">
                  <a:moveTo>
                    <a:pt x="1249680" y="0"/>
                  </a:moveTo>
                  <a:lnTo>
                    <a:pt x="1249680" y="1159763"/>
                  </a:lnTo>
                  <a:lnTo>
                    <a:pt x="624840" y="1784603"/>
                  </a:lnTo>
                  <a:lnTo>
                    <a:pt x="0" y="1159763"/>
                  </a:lnTo>
                  <a:lnTo>
                    <a:pt x="0" y="0"/>
                  </a:lnTo>
                  <a:lnTo>
                    <a:pt x="624840" y="624839"/>
                  </a:lnTo>
                  <a:lnTo>
                    <a:pt x="1249680" y="0"/>
                  </a:lnTo>
                  <a:close/>
                </a:path>
              </a:pathLst>
            </a:custGeom>
            <a:ln w="9144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29">
            <a:extLst>
              <a:ext uri="{FF2B5EF4-FFF2-40B4-BE49-F238E27FC236}">
                <a16:creationId xmlns:a16="http://schemas.microsoft.com/office/drawing/2014/main" id="{091472D3-32FB-4C86-910D-9896671FE249}"/>
              </a:ext>
            </a:extLst>
          </p:cNvPr>
          <p:cNvSpPr txBox="1"/>
          <p:nvPr/>
        </p:nvSpPr>
        <p:spPr>
          <a:xfrm>
            <a:off x="2958414" y="5153736"/>
            <a:ext cx="251460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dirty="0">
                <a:latin typeface="Calibri"/>
                <a:cs typeface="Calibri"/>
              </a:rPr>
              <a:t>3</a:t>
            </a:r>
            <a:endParaRPr sz="3500">
              <a:latin typeface="Calibri"/>
              <a:cs typeface="Calibri"/>
            </a:endParaRPr>
          </a:p>
        </p:txBody>
      </p:sp>
      <p:grpSp>
        <p:nvGrpSpPr>
          <p:cNvPr id="34" name="object 30">
            <a:extLst>
              <a:ext uri="{FF2B5EF4-FFF2-40B4-BE49-F238E27FC236}">
                <a16:creationId xmlns:a16="http://schemas.microsoft.com/office/drawing/2014/main" id="{DBD88373-E9E6-43F9-898D-883055976D56}"/>
              </a:ext>
            </a:extLst>
          </p:cNvPr>
          <p:cNvGrpSpPr/>
          <p:nvPr/>
        </p:nvGrpSpPr>
        <p:grpSpPr>
          <a:xfrm>
            <a:off x="3704272" y="4588954"/>
            <a:ext cx="6930390" cy="1169670"/>
            <a:chOff x="1503997" y="4541329"/>
            <a:chExt cx="6930390" cy="1169670"/>
          </a:xfrm>
        </p:grpSpPr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4615B74A-86D5-44A7-9B41-E66FB45EBEB2}"/>
                </a:ext>
              </a:extLst>
            </p:cNvPr>
            <p:cNvSpPr/>
            <p:nvPr/>
          </p:nvSpPr>
          <p:spPr>
            <a:xfrm>
              <a:off x="1508760" y="4546091"/>
              <a:ext cx="6920865" cy="1160145"/>
            </a:xfrm>
            <a:custGeom>
              <a:avLst/>
              <a:gdLst/>
              <a:ahLst/>
              <a:cxnLst/>
              <a:rect l="l" t="t" r="r" b="b"/>
              <a:pathLst>
                <a:path w="6920865" h="1160145">
                  <a:moveTo>
                    <a:pt x="6727190" y="0"/>
                  </a:moveTo>
                  <a:lnTo>
                    <a:pt x="0" y="0"/>
                  </a:lnTo>
                  <a:lnTo>
                    <a:pt x="0" y="1159763"/>
                  </a:lnTo>
                  <a:lnTo>
                    <a:pt x="6727190" y="1159763"/>
                  </a:lnTo>
                  <a:lnTo>
                    <a:pt x="6771527" y="1154659"/>
                  </a:lnTo>
                  <a:lnTo>
                    <a:pt x="6812219" y="1140117"/>
                  </a:lnTo>
                  <a:lnTo>
                    <a:pt x="6848108" y="1117300"/>
                  </a:lnTo>
                  <a:lnTo>
                    <a:pt x="6878036" y="1087366"/>
                  </a:lnTo>
                  <a:lnTo>
                    <a:pt x="6900846" y="1051477"/>
                  </a:lnTo>
                  <a:lnTo>
                    <a:pt x="6915381" y="1010791"/>
                  </a:lnTo>
                  <a:lnTo>
                    <a:pt x="6920484" y="966469"/>
                  </a:lnTo>
                  <a:lnTo>
                    <a:pt x="6920484" y="193293"/>
                  </a:lnTo>
                  <a:lnTo>
                    <a:pt x="6915381" y="148956"/>
                  </a:lnTo>
                  <a:lnTo>
                    <a:pt x="6900846" y="108264"/>
                  </a:lnTo>
                  <a:lnTo>
                    <a:pt x="6878036" y="72375"/>
                  </a:lnTo>
                  <a:lnTo>
                    <a:pt x="6848108" y="42447"/>
                  </a:lnTo>
                  <a:lnTo>
                    <a:pt x="6812219" y="19637"/>
                  </a:lnTo>
                  <a:lnTo>
                    <a:pt x="6771527" y="5102"/>
                  </a:lnTo>
                  <a:lnTo>
                    <a:pt x="672719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0660B752-591B-4A18-8856-0E78BA607C85}"/>
                </a:ext>
              </a:extLst>
            </p:cNvPr>
            <p:cNvSpPr/>
            <p:nvPr/>
          </p:nvSpPr>
          <p:spPr>
            <a:xfrm>
              <a:off x="1508760" y="4546091"/>
              <a:ext cx="6920865" cy="1160145"/>
            </a:xfrm>
            <a:custGeom>
              <a:avLst/>
              <a:gdLst/>
              <a:ahLst/>
              <a:cxnLst/>
              <a:rect l="l" t="t" r="r" b="b"/>
              <a:pathLst>
                <a:path w="6920865" h="1160145">
                  <a:moveTo>
                    <a:pt x="6920484" y="193293"/>
                  </a:moveTo>
                  <a:lnTo>
                    <a:pt x="6920484" y="966469"/>
                  </a:lnTo>
                  <a:lnTo>
                    <a:pt x="6915381" y="1010791"/>
                  </a:lnTo>
                  <a:lnTo>
                    <a:pt x="6900846" y="1051477"/>
                  </a:lnTo>
                  <a:lnTo>
                    <a:pt x="6878036" y="1087366"/>
                  </a:lnTo>
                  <a:lnTo>
                    <a:pt x="6848108" y="1117300"/>
                  </a:lnTo>
                  <a:lnTo>
                    <a:pt x="6812219" y="1140117"/>
                  </a:lnTo>
                  <a:lnTo>
                    <a:pt x="6771527" y="1154659"/>
                  </a:lnTo>
                  <a:lnTo>
                    <a:pt x="6727190" y="1159763"/>
                  </a:lnTo>
                  <a:lnTo>
                    <a:pt x="0" y="1159763"/>
                  </a:lnTo>
                  <a:lnTo>
                    <a:pt x="0" y="0"/>
                  </a:lnTo>
                  <a:lnTo>
                    <a:pt x="6727190" y="0"/>
                  </a:lnTo>
                  <a:lnTo>
                    <a:pt x="6771527" y="5102"/>
                  </a:lnTo>
                  <a:lnTo>
                    <a:pt x="6812219" y="19637"/>
                  </a:lnTo>
                  <a:lnTo>
                    <a:pt x="6848108" y="42447"/>
                  </a:lnTo>
                  <a:lnTo>
                    <a:pt x="6878036" y="72375"/>
                  </a:lnTo>
                  <a:lnTo>
                    <a:pt x="6900846" y="108264"/>
                  </a:lnTo>
                  <a:lnTo>
                    <a:pt x="6915381" y="148956"/>
                  </a:lnTo>
                  <a:lnTo>
                    <a:pt x="6920484" y="193293"/>
                  </a:lnTo>
                  <a:close/>
                </a:path>
              </a:pathLst>
            </a:custGeom>
            <a:ln w="9143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3">
            <a:extLst>
              <a:ext uri="{FF2B5EF4-FFF2-40B4-BE49-F238E27FC236}">
                <a16:creationId xmlns:a16="http://schemas.microsoft.com/office/drawing/2014/main" id="{C8D655E8-A6EC-4A97-AA34-F249BCCBACD7}"/>
              </a:ext>
            </a:extLst>
          </p:cNvPr>
          <p:cNvSpPr txBox="1"/>
          <p:nvPr/>
        </p:nvSpPr>
        <p:spPr>
          <a:xfrm>
            <a:off x="3810888" y="4681854"/>
            <a:ext cx="6510020" cy="93853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84785" marR="5080" indent="-172720">
              <a:lnSpc>
                <a:spcPct val="91600"/>
              </a:lnSpc>
              <a:spcBef>
                <a:spcPts val="254"/>
              </a:spcBef>
              <a:buChar char="•"/>
              <a:tabLst>
                <a:tab pos="185420" algn="l"/>
              </a:tabLst>
            </a:pPr>
            <a:r>
              <a:rPr sz="1600" spc="-15" dirty="0">
                <a:latin typeface="Calibri"/>
                <a:cs typeface="Calibri"/>
              </a:rPr>
              <a:t>Определение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списка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учебных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предметов,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обязательных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для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изучения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на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базовом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или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углубленном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уровне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(родной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язык, </a:t>
            </a:r>
            <a:r>
              <a:rPr sz="1600" spc="-15" dirty="0">
                <a:latin typeface="Calibri"/>
                <a:cs typeface="Calibri"/>
              </a:rPr>
              <a:t>родная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литература,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второй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иностранный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язык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–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по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заявлению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обучающихся,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родителей</a:t>
            </a:r>
            <a:endParaRPr sz="1600">
              <a:latin typeface="Calibri"/>
              <a:cs typeface="Calibri"/>
            </a:endParaRPr>
          </a:p>
          <a:p>
            <a:pPr marL="184785">
              <a:lnSpc>
                <a:spcPts val="1750"/>
              </a:lnSpc>
            </a:pPr>
            <a:r>
              <a:rPr sz="1600" spc="-10" dirty="0">
                <a:latin typeface="Calibri"/>
                <a:cs typeface="Calibri"/>
              </a:rPr>
              <a:t>несовершеннолетних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обучающихся)</a:t>
            </a:r>
            <a:endParaRPr sz="1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08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E2FE7F38-E9F3-4DE3-94AB-6DF93BDEDB90}"/>
              </a:ext>
            </a:extLst>
          </p:cNvPr>
          <p:cNvSpPr/>
          <p:nvPr/>
        </p:nvSpPr>
        <p:spPr>
          <a:xfrm>
            <a:off x="394283" y="181125"/>
            <a:ext cx="11509695" cy="6445031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2" descr="H:\логотип 7 шк.jpg">
            <a:extLst>
              <a:ext uri="{FF2B5EF4-FFF2-40B4-BE49-F238E27FC236}">
                <a16:creationId xmlns:a16="http://schemas.microsoft.com/office/drawing/2014/main" id="{0BCA1C27-F164-48EA-A839-3707534A50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6394" y="0"/>
            <a:ext cx="563255" cy="61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object 2">
            <a:extLst>
              <a:ext uri="{FF2B5EF4-FFF2-40B4-BE49-F238E27FC236}">
                <a16:creationId xmlns:a16="http://schemas.microsoft.com/office/drawing/2014/main" id="{40B972F3-8BC8-4736-9898-786E4FB238D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09604" y="387095"/>
            <a:ext cx="463296" cy="391667"/>
          </a:xfrm>
          <a:prstGeom prst="rect">
            <a:avLst/>
          </a:prstGeom>
        </p:spPr>
      </p:pic>
      <p:sp>
        <p:nvSpPr>
          <p:cNvPr id="67" name="object 3">
            <a:extLst>
              <a:ext uri="{FF2B5EF4-FFF2-40B4-BE49-F238E27FC236}">
                <a16:creationId xmlns:a16="http://schemas.microsoft.com/office/drawing/2014/main" id="{C3912A68-8C7A-4B16-A8DD-04298037E220}"/>
              </a:ext>
            </a:extLst>
          </p:cNvPr>
          <p:cNvSpPr txBox="1"/>
          <p:nvPr/>
        </p:nvSpPr>
        <p:spPr>
          <a:xfrm>
            <a:off x="11817350" y="6457667"/>
            <a:ext cx="78105" cy="156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20"/>
              </a:lnSpc>
            </a:pPr>
            <a:r>
              <a:rPr sz="1100" b="1" dirty="0">
                <a:solidFill>
                  <a:srgbClr val="A6A6A6"/>
                </a:solidFill>
                <a:latin typeface="Arial"/>
                <a:cs typeface="Arial"/>
              </a:rPr>
              <a:t>4</a:t>
            </a:r>
            <a:endParaRPr sz="1100">
              <a:latin typeface="Arial"/>
              <a:cs typeface="Arial"/>
            </a:endParaRPr>
          </a:p>
        </p:txBody>
      </p:sp>
      <p:sp>
        <p:nvSpPr>
          <p:cNvPr id="70" name="object 6">
            <a:extLst>
              <a:ext uri="{FF2B5EF4-FFF2-40B4-BE49-F238E27FC236}">
                <a16:creationId xmlns:a16="http://schemas.microsoft.com/office/drawing/2014/main" id="{00A5F8B8-6D42-4BDA-9782-D15BD27DF646}"/>
              </a:ext>
            </a:extLst>
          </p:cNvPr>
          <p:cNvSpPr/>
          <p:nvPr/>
        </p:nvSpPr>
        <p:spPr>
          <a:xfrm>
            <a:off x="196595" y="6192011"/>
            <a:ext cx="40005" cy="139065"/>
          </a:xfrm>
          <a:custGeom>
            <a:avLst/>
            <a:gdLst/>
            <a:ahLst/>
            <a:cxnLst/>
            <a:rect l="l" t="t" r="r" b="b"/>
            <a:pathLst>
              <a:path w="40004" h="139064">
                <a:moveTo>
                  <a:pt x="0" y="138683"/>
                </a:moveTo>
                <a:lnTo>
                  <a:pt x="39624" y="138683"/>
                </a:lnTo>
                <a:lnTo>
                  <a:pt x="39624" y="0"/>
                </a:lnTo>
                <a:lnTo>
                  <a:pt x="0" y="0"/>
                </a:lnTo>
                <a:lnTo>
                  <a:pt x="0" y="138683"/>
                </a:lnTo>
                <a:close/>
              </a:path>
            </a:pathLst>
          </a:custGeom>
          <a:solidFill>
            <a:srgbClr val="00A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">
            <a:extLst>
              <a:ext uri="{FF2B5EF4-FFF2-40B4-BE49-F238E27FC236}">
                <a16:creationId xmlns:a16="http://schemas.microsoft.com/office/drawing/2014/main" id="{77031F7E-512B-45F4-897F-02B128B081AF}"/>
              </a:ext>
            </a:extLst>
          </p:cNvPr>
          <p:cNvSpPr txBox="1"/>
          <p:nvPr/>
        </p:nvSpPr>
        <p:spPr>
          <a:xfrm>
            <a:off x="935481" y="731518"/>
            <a:ext cx="9854565" cy="700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2080">
              <a:lnSpc>
                <a:spcPts val="1230"/>
              </a:lnSpc>
              <a:spcBef>
                <a:spcPts val="105"/>
              </a:spcBef>
            </a:pP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Приказ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Министерства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просвещения</a:t>
            </a:r>
            <a:r>
              <a:rPr sz="1100" b="1" spc="1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Российской</a:t>
            </a:r>
            <a:r>
              <a:rPr sz="1100" b="1" spc="-2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Федерации</a:t>
            </a:r>
            <a:r>
              <a:rPr sz="1100" b="1" spc="-2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от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12 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августа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2022</a:t>
            </a:r>
            <a:r>
              <a:rPr sz="1100" b="1" spc="-3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05868"/>
                </a:solidFill>
                <a:latin typeface="Arial"/>
                <a:cs typeface="Arial"/>
              </a:rPr>
              <a:t>г.</a:t>
            </a:r>
            <a:r>
              <a:rPr sz="1100" b="1" spc="-4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№</a:t>
            </a:r>
            <a:r>
              <a:rPr sz="1100" b="1" spc="1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732</a:t>
            </a:r>
            <a:r>
              <a:rPr sz="1100" b="1" spc="-3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«О</a:t>
            </a:r>
            <a:r>
              <a:rPr sz="1100" b="1" spc="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внесении</a:t>
            </a:r>
            <a:r>
              <a:rPr sz="1100" b="1" spc="-7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изменений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в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федеральный</a:t>
            </a:r>
            <a:endParaRPr sz="1100" dirty="0">
              <a:latin typeface="Arial"/>
              <a:cs typeface="Arial"/>
            </a:endParaRPr>
          </a:p>
          <a:p>
            <a:pPr marL="63500">
              <a:lnSpc>
                <a:spcPts val="1470"/>
              </a:lnSpc>
            </a:pPr>
            <a:r>
              <a:rPr sz="1950" b="1" spc="-37" baseline="-34188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100" b="1" spc="-25" dirty="0">
                <a:solidFill>
                  <a:srgbClr val="205868"/>
                </a:solidFill>
                <a:latin typeface="Arial"/>
                <a:cs typeface="Arial"/>
              </a:rPr>
              <a:t>государственный</a:t>
            </a:r>
            <a:r>
              <a:rPr sz="1100" b="1" spc="1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образовательный</a:t>
            </a:r>
            <a:r>
              <a:rPr sz="1100" b="1" spc="29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стандарт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среднего</a:t>
            </a:r>
            <a:r>
              <a:rPr sz="1100" b="1" spc="-3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общего</a:t>
            </a:r>
            <a:r>
              <a:rPr sz="1100" b="1" spc="-2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образования,</a:t>
            </a:r>
            <a:r>
              <a:rPr sz="1100" b="1" spc="-5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утвержденный</a:t>
            </a:r>
            <a:r>
              <a:rPr sz="1100" b="1" spc="4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приказом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Министерства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образования</a:t>
            </a:r>
            <a:r>
              <a:rPr sz="1100" b="1" spc="-4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и</a:t>
            </a:r>
            <a:r>
              <a:rPr sz="1100" b="1" spc="1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науки</a:t>
            </a:r>
            <a:endParaRPr sz="1100" dirty="0">
              <a:latin typeface="Arial"/>
              <a:cs typeface="Arial"/>
            </a:endParaRPr>
          </a:p>
          <a:p>
            <a:pPr marL="132080">
              <a:lnSpc>
                <a:spcPts val="1300"/>
              </a:lnSpc>
            </a:pP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Росс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ий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ско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й</a:t>
            </a:r>
            <a:r>
              <a:rPr sz="1100" b="1" spc="-4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205868"/>
                </a:solidFill>
                <a:latin typeface="Arial"/>
                <a:cs typeface="Arial"/>
              </a:rPr>
              <a:t>Ф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е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д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ера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ци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и</a:t>
            </a:r>
            <a:r>
              <a:rPr sz="1100" b="1" spc="-3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о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т</a:t>
            </a:r>
            <a:r>
              <a:rPr sz="1100" b="1" spc="-2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1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7</a:t>
            </a:r>
            <a:r>
              <a:rPr sz="1100" b="1" spc="-1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ма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я</a:t>
            </a:r>
            <a:r>
              <a:rPr sz="1100" b="1" spc="-2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205868"/>
                </a:solidFill>
                <a:latin typeface="Arial"/>
                <a:cs typeface="Arial"/>
              </a:rPr>
              <a:t>201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2</a:t>
            </a:r>
            <a:r>
              <a:rPr sz="1100" b="1" spc="-20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65" dirty="0">
                <a:solidFill>
                  <a:srgbClr val="205868"/>
                </a:solidFill>
                <a:latin typeface="Arial"/>
                <a:cs typeface="Arial"/>
              </a:rPr>
              <a:t>г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.</a:t>
            </a:r>
            <a:r>
              <a:rPr sz="1100" b="1" spc="-6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05868"/>
                </a:solidFill>
                <a:latin typeface="Arial"/>
                <a:cs typeface="Arial"/>
              </a:rPr>
              <a:t>№</a:t>
            </a:r>
            <a:r>
              <a:rPr sz="1100" b="1" spc="-15" dirty="0">
                <a:solidFill>
                  <a:srgbClr val="20586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05868"/>
                </a:solidFill>
                <a:latin typeface="Arial"/>
                <a:cs typeface="Arial"/>
              </a:rPr>
              <a:t>413»</a:t>
            </a:r>
            <a:endParaRPr sz="1100" dirty="0">
              <a:latin typeface="Arial"/>
              <a:cs typeface="Arial"/>
            </a:endParaRPr>
          </a:p>
          <a:p>
            <a:pPr marL="132080">
              <a:lnSpc>
                <a:spcPts val="1300"/>
              </a:lnSpc>
            </a:pPr>
            <a:r>
              <a:rPr sz="1100" spc="-10" dirty="0">
                <a:solidFill>
                  <a:srgbClr val="7D7D7D"/>
                </a:solidFill>
                <a:latin typeface="Microsoft Sans Serif"/>
                <a:cs typeface="Microsoft Sans Serif"/>
              </a:rPr>
              <a:t>(</a:t>
            </a:r>
            <a:r>
              <a:rPr sz="1100" spc="-15" dirty="0">
                <a:solidFill>
                  <a:srgbClr val="7D7D7D"/>
                </a:solidFill>
                <a:latin typeface="Microsoft Sans Serif"/>
                <a:cs typeface="Microsoft Sans Serif"/>
              </a:rPr>
              <a:t>Зарегистриро</a:t>
            </a:r>
            <a:r>
              <a:rPr sz="1100" spc="-10" dirty="0">
                <a:solidFill>
                  <a:srgbClr val="7D7D7D"/>
                </a:solidFill>
                <a:latin typeface="Microsoft Sans Serif"/>
                <a:cs typeface="Microsoft Sans Serif"/>
              </a:rPr>
              <a:t>в</a:t>
            </a:r>
            <a:r>
              <a:rPr sz="1100" spc="-15" dirty="0">
                <a:solidFill>
                  <a:srgbClr val="7D7D7D"/>
                </a:solidFill>
                <a:latin typeface="Microsoft Sans Serif"/>
                <a:cs typeface="Microsoft Sans Serif"/>
              </a:rPr>
              <a:t>а</a:t>
            </a:r>
            <a:r>
              <a:rPr sz="1100" dirty="0">
                <a:solidFill>
                  <a:srgbClr val="7D7D7D"/>
                </a:solidFill>
                <a:latin typeface="Microsoft Sans Serif"/>
                <a:cs typeface="Microsoft Sans Serif"/>
              </a:rPr>
              <a:t>н</a:t>
            </a:r>
            <a:r>
              <a:rPr sz="1100" spc="-25" dirty="0">
                <a:solidFill>
                  <a:srgbClr val="7D7D7D"/>
                </a:solidFill>
                <a:latin typeface="Microsoft Sans Serif"/>
                <a:cs typeface="Microsoft Sans Serif"/>
              </a:rPr>
              <a:t> </a:t>
            </a:r>
            <a:r>
              <a:rPr sz="1100" spc="-5" dirty="0">
                <a:solidFill>
                  <a:srgbClr val="7D7D7D"/>
                </a:solidFill>
                <a:latin typeface="Microsoft Sans Serif"/>
                <a:cs typeface="Microsoft Sans Serif"/>
              </a:rPr>
              <a:t>12</a:t>
            </a:r>
            <a:r>
              <a:rPr sz="1100" dirty="0">
                <a:solidFill>
                  <a:srgbClr val="7D7D7D"/>
                </a:solidFill>
                <a:latin typeface="Microsoft Sans Serif"/>
                <a:cs typeface="Microsoft Sans Serif"/>
              </a:rPr>
              <a:t>.</a:t>
            </a:r>
            <a:r>
              <a:rPr sz="1100" spc="-5" dirty="0">
                <a:solidFill>
                  <a:srgbClr val="7D7D7D"/>
                </a:solidFill>
                <a:latin typeface="Microsoft Sans Serif"/>
                <a:cs typeface="Microsoft Sans Serif"/>
              </a:rPr>
              <a:t>09</a:t>
            </a:r>
            <a:r>
              <a:rPr sz="1100" spc="-10" dirty="0">
                <a:solidFill>
                  <a:srgbClr val="7D7D7D"/>
                </a:solidFill>
                <a:latin typeface="Microsoft Sans Serif"/>
                <a:cs typeface="Microsoft Sans Serif"/>
              </a:rPr>
              <a:t>.</a:t>
            </a:r>
            <a:r>
              <a:rPr sz="1100" spc="-15" dirty="0">
                <a:solidFill>
                  <a:srgbClr val="7D7D7D"/>
                </a:solidFill>
                <a:latin typeface="Microsoft Sans Serif"/>
                <a:cs typeface="Microsoft Sans Serif"/>
              </a:rPr>
              <a:t>2</a:t>
            </a:r>
            <a:r>
              <a:rPr sz="1100" spc="-5" dirty="0">
                <a:solidFill>
                  <a:srgbClr val="7D7D7D"/>
                </a:solidFill>
                <a:latin typeface="Microsoft Sans Serif"/>
                <a:cs typeface="Microsoft Sans Serif"/>
              </a:rPr>
              <a:t>0</a:t>
            </a:r>
            <a:r>
              <a:rPr sz="1100" spc="-20" dirty="0">
                <a:solidFill>
                  <a:srgbClr val="7D7D7D"/>
                </a:solidFill>
                <a:latin typeface="Microsoft Sans Serif"/>
                <a:cs typeface="Microsoft Sans Serif"/>
              </a:rPr>
              <a:t>2</a:t>
            </a:r>
            <a:r>
              <a:rPr sz="1100" dirty="0">
                <a:solidFill>
                  <a:srgbClr val="7D7D7D"/>
                </a:solidFill>
                <a:latin typeface="Microsoft Sans Serif"/>
                <a:cs typeface="Microsoft Sans Serif"/>
              </a:rPr>
              <a:t>2</a:t>
            </a:r>
            <a:r>
              <a:rPr sz="1100" spc="-70" dirty="0">
                <a:solidFill>
                  <a:srgbClr val="7D7D7D"/>
                </a:solidFill>
                <a:latin typeface="Microsoft Sans Serif"/>
                <a:cs typeface="Microsoft Sans Serif"/>
              </a:rPr>
              <a:t> </a:t>
            </a:r>
            <a:r>
              <a:rPr sz="1100" dirty="0">
                <a:solidFill>
                  <a:srgbClr val="7D7D7D"/>
                </a:solidFill>
                <a:latin typeface="Microsoft Sans Serif"/>
                <a:cs typeface="Microsoft Sans Serif"/>
              </a:rPr>
              <a:t>№</a:t>
            </a:r>
            <a:r>
              <a:rPr sz="1100" spc="90" dirty="0">
                <a:solidFill>
                  <a:srgbClr val="7D7D7D"/>
                </a:solidFill>
                <a:latin typeface="Microsoft Sans Serif"/>
                <a:cs typeface="Microsoft Sans Serif"/>
              </a:rPr>
              <a:t> </a:t>
            </a:r>
            <a:r>
              <a:rPr sz="1100" spc="-5" dirty="0">
                <a:solidFill>
                  <a:srgbClr val="7D7D7D"/>
                </a:solidFill>
                <a:latin typeface="Microsoft Sans Serif"/>
                <a:cs typeface="Microsoft Sans Serif"/>
              </a:rPr>
              <a:t>70034)</a:t>
            </a:r>
            <a:endParaRPr sz="1100" dirty="0">
              <a:latin typeface="Microsoft Sans Serif"/>
              <a:cs typeface="Microsoft Sans Serif"/>
            </a:endParaRPr>
          </a:p>
        </p:txBody>
      </p:sp>
      <p:graphicFrame>
        <p:nvGraphicFramePr>
          <p:cNvPr id="72" name="object 8">
            <a:extLst>
              <a:ext uri="{FF2B5EF4-FFF2-40B4-BE49-F238E27FC236}">
                <a16:creationId xmlns:a16="http://schemas.microsoft.com/office/drawing/2014/main" id="{7528D799-5626-43FE-845E-7214C2349C08}"/>
              </a:ext>
            </a:extLst>
          </p:cNvPr>
          <p:cNvGraphicFramePr>
            <a:graphicFrameLocks noGrp="1"/>
          </p:cNvGraphicFramePr>
          <p:nvPr/>
        </p:nvGraphicFramePr>
        <p:xfrm>
          <a:off x="597154" y="1461642"/>
          <a:ext cx="3151504" cy="48626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589">
                <a:tc>
                  <a:txBody>
                    <a:bodyPr/>
                    <a:lstStyle/>
                    <a:p>
                      <a:pPr marL="573405">
                        <a:lnSpc>
                          <a:spcPts val="1465"/>
                        </a:lnSpc>
                      </a:pPr>
                      <a:r>
                        <a:rPr sz="1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3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предметы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177">
                <a:tc>
                  <a:txBody>
                    <a:bodyPr/>
                    <a:lstStyle/>
                    <a:p>
                      <a:pPr marL="321310">
                        <a:lnSpc>
                          <a:spcPts val="1465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3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3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язык</a:t>
                      </a:r>
                      <a:r>
                        <a:rPr sz="13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3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Б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050">
                <a:tc>
                  <a:txBody>
                    <a:bodyPr/>
                    <a:lstStyle/>
                    <a:p>
                      <a:pPr marL="306070">
                        <a:lnSpc>
                          <a:spcPts val="1465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3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Литература</a:t>
                      </a:r>
                      <a:r>
                        <a:rPr sz="1300" b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7899">
                <a:tc>
                  <a:txBody>
                    <a:bodyPr/>
                    <a:lstStyle/>
                    <a:p>
                      <a:pPr marL="3175" algn="ctr">
                        <a:lnSpc>
                          <a:spcPts val="1550"/>
                        </a:lnSpc>
                      </a:pPr>
                      <a:r>
                        <a:rPr sz="1300" b="1" spc="-15" dirty="0">
                          <a:latin typeface="Arial"/>
                          <a:cs typeface="Arial"/>
                        </a:rPr>
                        <a:t>Родной</a:t>
                      </a:r>
                      <a:r>
                        <a:rPr sz="13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язык</a:t>
                      </a:r>
                      <a:r>
                        <a:rPr sz="13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(или)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96875" marR="381635" indent="-635" algn="ctr">
                        <a:lnSpc>
                          <a:spcPct val="106500"/>
                        </a:lnSpc>
                        <a:spcBef>
                          <a:spcPts val="40"/>
                        </a:spcBef>
                      </a:pPr>
                      <a:r>
                        <a:rPr sz="1300" b="1" spc="-20" dirty="0">
                          <a:latin typeface="Arial"/>
                          <a:cs typeface="Arial"/>
                        </a:rPr>
                        <a:t>государственный</a:t>
                      </a:r>
                      <a:r>
                        <a:rPr sz="13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язык 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республики Российской </a:t>
                      </a:r>
                      <a:r>
                        <a:rPr sz="1300" b="1" spc="-3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Федерации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E2B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702">
                <a:tc>
                  <a:txBody>
                    <a:bodyPr/>
                    <a:lstStyle/>
                    <a:p>
                      <a:pPr marL="590550">
                        <a:lnSpc>
                          <a:spcPts val="1470"/>
                        </a:lnSpc>
                      </a:pPr>
                      <a:r>
                        <a:rPr sz="1300" b="1" spc="-15" dirty="0">
                          <a:latin typeface="Arial"/>
                          <a:cs typeface="Arial"/>
                        </a:rPr>
                        <a:t>Родная</a:t>
                      </a:r>
                      <a:r>
                        <a:rPr sz="13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литература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E2B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857">
                <a:tc>
                  <a:txBody>
                    <a:bodyPr/>
                    <a:lstStyle/>
                    <a:p>
                      <a:pPr marL="225425">
                        <a:lnSpc>
                          <a:spcPts val="1540"/>
                        </a:lnSpc>
                      </a:pPr>
                      <a:r>
                        <a:rPr sz="1300" b="1" spc="-15" dirty="0">
                          <a:latin typeface="Arial"/>
                          <a:cs typeface="Arial"/>
                        </a:rPr>
                        <a:t>Второй</a:t>
                      </a:r>
                      <a:r>
                        <a:rPr sz="13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иностранный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язык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E2B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217">
                <a:tc>
                  <a:txBody>
                    <a:bodyPr/>
                    <a:lstStyle/>
                    <a:p>
                      <a:pPr marL="222250">
                        <a:lnSpc>
                          <a:spcPts val="1540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3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Иностранный</a:t>
                      </a:r>
                      <a:r>
                        <a:rPr sz="13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язык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703">
                <a:tc>
                  <a:txBody>
                    <a:bodyPr/>
                    <a:lstStyle/>
                    <a:p>
                      <a:pPr marL="295275">
                        <a:lnSpc>
                          <a:spcPts val="1470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13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Математика</a:t>
                      </a:r>
                      <a:r>
                        <a:rPr sz="13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503">
                <a:tc>
                  <a:txBody>
                    <a:bodyPr/>
                    <a:lstStyle/>
                    <a:p>
                      <a:pPr marL="210185">
                        <a:lnSpc>
                          <a:spcPts val="1470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13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Информатика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3" name="object 9">
            <a:extLst>
              <a:ext uri="{FF2B5EF4-FFF2-40B4-BE49-F238E27FC236}">
                <a16:creationId xmlns:a16="http://schemas.microsoft.com/office/drawing/2014/main" id="{8E5F127A-BDCA-46D1-B06F-090CDF0A41A0}"/>
              </a:ext>
            </a:extLst>
          </p:cNvPr>
          <p:cNvGraphicFramePr>
            <a:graphicFrameLocks noGrp="1"/>
          </p:cNvGraphicFramePr>
          <p:nvPr/>
        </p:nvGraphicFramePr>
        <p:xfrm>
          <a:off x="7002906" y="1432052"/>
          <a:ext cx="2198370" cy="36112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8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659"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3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ные</a:t>
                      </a:r>
                      <a:r>
                        <a:rPr sz="13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предметы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79">
                <a:tc>
                  <a:txBody>
                    <a:bodyPr/>
                    <a:lstStyle/>
                    <a:p>
                      <a:pPr marL="491490">
                        <a:lnSpc>
                          <a:spcPts val="1465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6.</a:t>
                      </a:r>
                      <a:r>
                        <a:rPr sz="13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История</a:t>
                      </a:r>
                      <a:r>
                        <a:rPr sz="13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R="92075" algn="r">
                        <a:lnSpc>
                          <a:spcPts val="1465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7.</a:t>
                      </a:r>
                      <a:r>
                        <a:rPr sz="13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Обществознание</a:t>
                      </a:r>
                      <a:r>
                        <a:rPr sz="13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79">
                <a:tc>
                  <a:txBody>
                    <a:bodyPr/>
                    <a:lstStyle/>
                    <a:p>
                      <a:pPr marL="387985">
                        <a:lnSpc>
                          <a:spcPts val="1465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8.</a:t>
                      </a:r>
                      <a:r>
                        <a:rPr sz="13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География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79">
                <a:tc>
                  <a:txBody>
                    <a:bodyPr/>
                    <a:lstStyle/>
                    <a:p>
                      <a:pPr marL="485140">
                        <a:lnSpc>
                          <a:spcPts val="1465"/>
                        </a:lnSpc>
                      </a:pPr>
                      <a:r>
                        <a:rPr sz="13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9.</a:t>
                      </a:r>
                      <a:r>
                        <a:rPr sz="1300" b="1" spc="-6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+Физика</a:t>
                      </a:r>
                      <a:r>
                        <a:rPr sz="13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474345">
                        <a:lnSpc>
                          <a:spcPts val="1465"/>
                        </a:lnSpc>
                      </a:pPr>
                      <a:r>
                        <a:rPr sz="13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10.</a:t>
                      </a:r>
                      <a:r>
                        <a:rPr sz="13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+Химия</a:t>
                      </a:r>
                      <a:r>
                        <a:rPr sz="13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265">
                        <a:lnSpc>
                          <a:spcPts val="1470"/>
                        </a:lnSpc>
                      </a:pPr>
                      <a:r>
                        <a:rPr sz="13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11.</a:t>
                      </a:r>
                      <a:r>
                        <a:rPr sz="13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+Биология</a:t>
                      </a:r>
                      <a:r>
                        <a:rPr sz="1300" b="1" spc="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У)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658">
                <a:tc>
                  <a:txBody>
                    <a:bodyPr/>
                    <a:lstStyle/>
                    <a:p>
                      <a:pPr marR="106045" algn="r">
                        <a:lnSpc>
                          <a:spcPts val="1470"/>
                        </a:lnSpc>
                      </a:pPr>
                      <a:r>
                        <a:rPr sz="1300" b="1" spc="-10" dirty="0">
                          <a:latin typeface="Arial"/>
                          <a:cs typeface="Arial"/>
                        </a:rPr>
                        <a:t>12.</a:t>
                      </a:r>
                      <a:r>
                        <a:rPr sz="13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Физическая</a:t>
                      </a:r>
                      <a:r>
                        <a:rPr sz="13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35" dirty="0">
                          <a:latin typeface="Arial"/>
                          <a:cs typeface="Arial"/>
                        </a:rPr>
                        <a:t>культура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4847">
                <a:tc>
                  <a:txBody>
                    <a:bodyPr/>
                    <a:lstStyle/>
                    <a:p>
                      <a:pPr marL="73660">
                        <a:lnSpc>
                          <a:spcPts val="1560"/>
                        </a:lnSpc>
                      </a:pPr>
                      <a:r>
                        <a:rPr sz="1300" b="1" spc="-10" dirty="0">
                          <a:latin typeface="Arial"/>
                          <a:cs typeface="Arial"/>
                        </a:rPr>
                        <a:t>13.</a:t>
                      </a:r>
                      <a:r>
                        <a:rPr sz="13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Основы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31470" marR="224790">
                        <a:lnSpc>
                          <a:spcPct val="109200"/>
                        </a:lnSpc>
                      </a:pPr>
                      <a:r>
                        <a:rPr sz="1300" b="1" spc="-15" dirty="0">
                          <a:latin typeface="Arial"/>
                          <a:cs typeface="Arial"/>
                        </a:rPr>
                        <a:t>безопасности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изне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еяте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ности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4" name="object 10">
            <a:extLst>
              <a:ext uri="{FF2B5EF4-FFF2-40B4-BE49-F238E27FC236}">
                <a16:creationId xmlns:a16="http://schemas.microsoft.com/office/drawing/2014/main" id="{513F7D2D-0088-4A01-ADE3-5A3AFA723167}"/>
              </a:ext>
            </a:extLst>
          </p:cNvPr>
          <p:cNvSpPr/>
          <p:nvPr/>
        </p:nvSpPr>
        <p:spPr>
          <a:xfrm>
            <a:off x="3348228" y="3764279"/>
            <a:ext cx="133350" cy="107950"/>
          </a:xfrm>
          <a:custGeom>
            <a:avLst/>
            <a:gdLst/>
            <a:ahLst/>
            <a:cxnLst/>
            <a:rect l="l" t="t" r="r" b="b"/>
            <a:pathLst>
              <a:path w="133350" h="107950">
                <a:moveTo>
                  <a:pt x="19685" y="0"/>
                </a:moveTo>
                <a:lnTo>
                  <a:pt x="0" y="28448"/>
                </a:lnTo>
                <a:lnTo>
                  <a:pt x="113537" y="107569"/>
                </a:lnTo>
                <a:lnTo>
                  <a:pt x="133350" y="79121"/>
                </a:lnTo>
                <a:lnTo>
                  <a:pt x="19685" y="0"/>
                </a:lnTo>
                <a:close/>
              </a:path>
            </a:pathLst>
          </a:custGeom>
          <a:solidFill>
            <a:srgbClr val="4F6028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11">
            <a:extLst>
              <a:ext uri="{FF2B5EF4-FFF2-40B4-BE49-F238E27FC236}">
                <a16:creationId xmlns:a16="http://schemas.microsoft.com/office/drawing/2014/main" id="{6BE0BE25-7E06-4691-96FE-82C668BDE5E7}"/>
              </a:ext>
            </a:extLst>
          </p:cNvPr>
          <p:cNvSpPr/>
          <p:nvPr/>
        </p:nvSpPr>
        <p:spPr>
          <a:xfrm>
            <a:off x="3546855" y="3902709"/>
            <a:ext cx="133350" cy="107950"/>
          </a:xfrm>
          <a:custGeom>
            <a:avLst/>
            <a:gdLst/>
            <a:ahLst/>
            <a:cxnLst/>
            <a:rect l="l" t="t" r="r" b="b"/>
            <a:pathLst>
              <a:path w="133350" h="107950">
                <a:moveTo>
                  <a:pt x="19812" y="0"/>
                </a:moveTo>
                <a:lnTo>
                  <a:pt x="0" y="28320"/>
                </a:lnTo>
                <a:lnTo>
                  <a:pt x="113665" y="107441"/>
                </a:lnTo>
                <a:lnTo>
                  <a:pt x="133350" y="79120"/>
                </a:lnTo>
                <a:lnTo>
                  <a:pt x="19812" y="0"/>
                </a:lnTo>
                <a:close/>
              </a:path>
            </a:pathLst>
          </a:custGeom>
          <a:solidFill>
            <a:srgbClr val="4F6028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6" name="object 12">
            <a:extLst>
              <a:ext uri="{FF2B5EF4-FFF2-40B4-BE49-F238E27FC236}">
                <a16:creationId xmlns:a16="http://schemas.microsoft.com/office/drawing/2014/main" id="{1176967B-FEF6-49CE-86EE-79D708E917F1}"/>
              </a:ext>
            </a:extLst>
          </p:cNvPr>
          <p:cNvGrpSpPr/>
          <p:nvPr/>
        </p:nvGrpSpPr>
        <p:grpSpPr>
          <a:xfrm>
            <a:off x="3745103" y="3430523"/>
            <a:ext cx="1593215" cy="1466215"/>
            <a:chOff x="3745103" y="3430523"/>
            <a:chExt cx="1593215" cy="1466215"/>
          </a:xfrm>
        </p:grpSpPr>
        <p:pic>
          <p:nvPicPr>
            <p:cNvPr id="77" name="object 13">
              <a:extLst>
                <a:ext uri="{FF2B5EF4-FFF2-40B4-BE49-F238E27FC236}">
                  <a16:creationId xmlns:a16="http://schemas.microsoft.com/office/drawing/2014/main" id="{DE2D2138-D357-4321-A82E-D50B0DB0D8F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45103" y="4017390"/>
              <a:ext cx="165354" cy="145669"/>
            </a:xfrm>
            <a:prstGeom prst="rect">
              <a:avLst/>
            </a:prstGeom>
          </p:spPr>
        </p:pic>
        <p:sp>
          <p:nvSpPr>
            <p:cNvPr id="78" name="object 14">
              <a:extLst>
                <a:ext uri="{FF2B5EF4-FFF2-40B4-BE49-F238E27FC236}">
                  <a16:creationId xmlns:a16="http://schemas.microsoft.com/office/drawing/2014/main" id="{4FE616EB-524E-4E20-B31B-B79CC20F6B0B}"/>
                </a:ext>
              </a:extLst>
            </p:cNvPr>
            <p:cNvSpPr/>
            <p:nvPr/>
          </p:nvSpPr>
          <p:spPr>
            <a:xfrm>
              <a:off x="3910584" y="3430523"/>
              <a:ext cx="1428115" cy="1466215"/>
            </a:xfrm>
            <a:custGeom>
              <a:avLst/>
              <a:gdLst/>
              <a:ahLst/>
              <a:cxnLst/>
              <a:rect l="l" t="t" r="r" b="b"/>
              <a:pathLst>
                <a:path w="1428114" h="1466214">
                  <a:moveTo>
                    <a:pt x="1427734" y="0"/>
                  </a:moveTo>
                  <a:lnTo>
                    <a:pt x="0" y="0"/>
                  </a:lnTo>
                  <a:lnTo>
                    <a:pt x="0" y="1466088"/>
                  </a:lnTo>
                  <a:lnTo>
                    <a:pt x="1427734" y="1466088"/>
                  </a:lnTo>
                  <a:lnTo>
                    <a:pt x="1427734" y="0"/>
                  </a:lnTo>
                  <a:close/>
                </a:path>
              </a:pathLst>
            </a:custGeom>
            <a:solidFill>
              <a:srgbClr val="EBEF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15">
            <a:extLst>
              <a:ext uri="{FF2B5EF4-FFF2-40B4-BE49-F238E27FC236}">
                <a16:creationId xmlns:a16="http://schemas.microsoft.com/office/drawing/2014/main" id="{2ECA1BA1-A305-47B5-A37A-85D38C400AC5}"/>
              </a:ext>
            </a:extLst>
          </p:cNvPr>
          <p:cNvSpPr txBox="1"/>
          <p:nvPr/>
        </p:nvSpPr>
        <p:spPr>
          <a:xfrm>
            <a:off x="3911346" y="3376421"/>
            <a:ext cx="1426845" cy="1308100"/>
          </a:xfrm>
          <a:prstGeom prst="rect">
            <a:avLst/>
          </a:prstGeom>
          <a:ln w="25907">
            <a:solidFill>
              <a:srgbClr val="4F6028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900" b="1" spc="-15" dirty="0">
                <a:latin typeface="Arial"/>
                <a:cs typeface="Arial"/>
              </a:rPr>
              <a:t>ЗАЯВЛЕНИЕ</a:t>
            </a:r>
            <a:endParaRPr sz="900">
              <a:latin typeface="Arial"/>
              <a:cs typeface="Arial"/>
            </a:endParaRPr>
          </a:p>
          <a:p>
            <a:pPr marL="311150" marR="299085" algn="ctr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о</a:t>
            </a:r>
            <a:r>
              <a:rPr sz="900" b="1" spc="-20" dirty="0">
                <a:latin typeface="Arial"/>
                <a:cs typeface="Arial"/>
              </a:rPr>
              <a:t>б</a:t>
            </a:r>
            <a:r>
              <a:rPr sz="900" b="1" spc="-70" dirty="0">
                <a:latin typeface="Arial"/>
                <a:cs typeface="Arial"/>
              </a:rPr>
              <a:t>у</a:t>
            </a:r>
            <a:r>
              <a:rPr sz="900" b="1" spc="5" dirty="0">
                <a:latin typeface="Arial"/>
                <a:cs typeface="Arial"/>
              </a:rPr>
              <a:t>ч</a:t>
            </a:r>
            <a:r>
              <a:rPr sz="900" b="1" spc="-10" dirty="0">
                <a:latin typeface="Arial"/>
                <a:cs typeface="Arial"/>
              </a:rPr>
              <a:t>а</a:t>
            </a:r>
            <a:r>
              <a:rPr sz="900" b="1" spc="-5" dirty="0">
                <a:latin typeface="Arial"/>
                <a:cs typeface="Arial"/>
              </a:rPr>
              <a:t>ю</a:t>
            </a:r>
            <a:r>
              <a:rPr sz="900" b="1" spc="-30" dirty="0">
                <a:latin typeface="Arial"/>
                <a:cs typeface="Arial"/>
              </a:rPr>
              <a:t>щ</a:t>
            </a:r>
            <a:r>
              <a:rPr sz="900" b="1" spc="-5" dirty="0">
                <a:latin typeface="Arial"/>
                <a:cs typeface="Arial"/>
              </a:rPr>
              <a:t>и</a:t>
            </a:r>
            <a:r>
              <a:rPr sz="900" b="1" dirty="0">
                <a:latin typeface="Arial"/>
                <a:cs typeface="Arial"/>
              </a:rPr>
              <a:t>х</a:t>
            </a:r>
            <a:r>
              <a:rPr sz="900" b="1" spc="-10" dirty="0">
                <a:latin typeface="Arial"/>
                <a:cs typeface="Arial"/>
              </a:rPr>
              <a:t>ся</a:t>
            </a:r>
            <a:r>
              <a:rPr sz="900" b="1" dirty="0">
                <a:latin typeface="Arial"/>
                <a:cs typeface="Arial"/>
              </a:rPr>
              <a:t>,  </a:t>
            </a:r>
            <a:r>
              <a:rPr sz="900" b="1" spc="-15" dirty="0">
                <a:latin typeface="Arial"/>
                <a:cs typeface="Arial"/>
              </a:rPr>
              <a:t>родителей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900" b="1" spc="-10" dirty="0">
                <a:latin typeface="Arial"/>
                <a:cs typeface="Arial"/>
              </a:rPr>
              <a:t>несовершеннолетних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900" b="1" spc="-20" dirty="0">
                <a:latin typeface="Arial"/>
                <a:cs typeface="Arial"/>
              </a:rPr>
              <a:t>обучающихся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object 16">
            <a:extLst>
              <a:ext uri="{FF2B5EF4-FFF2-40B4-BE49-F238E27FC236}">
                <a16:creationId xmlns:a16="http://schemas.microsoft.com/office/drawing/2014/main" id="{FC56AA58-FE0B-48C5-B3E5-E6BF7BA6938C}"/>
              </a:ext>
            </a:extLst>
          </p:cNvPr>
          <p:cNvSpPr/>
          <p:nvPr/>
        </p:nvSpPr>
        <p:spPr>
          <a:xfrm>
            <a:off x="3348228" y="4536059"/>
            <a:ext cx="132080" cy="110489"/>
          </a:xfrm>
          <a:custGeom>
            <a:avLst/>
            <a:gdLst/>
            <a:ahLst/>
            <a:cxnLst/>
            <a:rect l="l" t="t" r="r" b="b"/>
            <a:pathLst>
              <a:path w="132079" h="110489">
                <a:moveTo>
                  <a:pt x="110871" y="0"/>
                </a:moveTo>
                <a:lnTo>
                  <a:pt x="0" y="82550"/>
                </a:lnTo>
                <a:lnTo>
                  <a:pt x="20574" y="110236"/>
                </a:lnTo>
                <a:lnTo>
                  <a:pt x="131572" y="27686"/>
                </a:lnTo>
                <a:lnTo>
                  <a:pt x="110871" y="0"/>
                </a:lnTo>
                <a:close/>
              </a:path>
            </a:pathLst>
          </a:custGeom>
          <a:solidFill>
            <a:srgbClr val="4F6028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17">
            <a:extLst>
              <a:ext uri="{FF2B5EF4-FFF2-40B4-BE49-F238E27FC236}">
                <a16:creationId xmlns:a16="http://schemas.microsoft.com/office/drawing/2014/main" id="{D11FAD1D-37F3-43D6-A5FE-70992AF51447}"/>
              </a:ext>
            </a:extLst>
          </p:cNvPr>
          <p:cNvSpPr/>
          <p:nvPr/>
        </p:nvSpPr>
        <p:spPr>
          <a:xfrm>
            <a:off x="3357626" y="4126103"/>
            <a:ext cx="140335" cy="41910"/>
          </a:xfrm>
          <a:custGeom>
            <a:avLst/>
            <a:gdLst/>
            <a:ahLst/>
            <a:cxnLst/>
            <a:rect l="l" t="t" r="r" b="b"/>
            <a:pathLst>
              <a:path w="140335" h="41910">
                <a:moveTo>
                  <a:pt x="138302" y="0"/>
                </a:moveTo>
                <a:lnTo>
                  <a:pt x="0" y="6985"/>
                </a:lnTo>
                <a:lnTo>
                  <a:pt x="1777" y="41529"/>
                </a:lnTo>
                <a:lnTo>
                  <a:pt x="139826" y="34544"/>
                </a:lnTo>
                <a:lnTo>
                  <a:pt x="138302" y="0"/>
                </a:lnTo>
                <a:close/>
              </a:path>
            </a:pathLst>
          </a:custGeom>
          <a:solidFill>
            <a:srgbClr val="4F6028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18">
            <a:extLst>
              <a:ext uri="{FF2B5EF4-FFF2-40B4-BE49-F238E27FC236}">
                <a16:creationId xmlns:a16="http://schemas.microsoft.com/office/drawing/2014/main" id="{45600B6F-F18E-4A25-9037-AC6B54CA17AF}"/>
              </a:ext>
            </a:extLst>
          </p:cNvPr>
          <p:cNvSpPr/>
          <p:nvPr/>
        </p:nvSpPr>
        <p:spPr>
          <a:xfrm>
            <a:off x="3542410" y="4391533"/>
            <a:ext cx="131445" cy="110489"/>
          </a:xfrm>
          <a:custGeom>
            <a:avLst/>
            <a:gdLst/>
            <a:ahLst/>
            <a:cxnLst/>
            <a:rect l="l" t="t" r="r" b="b"/>
            <a:pathLst>
              <a:path w="131445" h="110489">
                <a:moveTo>
                  <a:pt x="110871" y="0"/>
                </a:moveTo>
                <a:lnTo>
                  <a:pt x="0" y="82550"/>
                </a:lnTo>
                <a:lnTo>
                  <a:pt x="20574" y="110363"/>
                </a:lnTo>
                <a:lnTo>
                  <a:pt x="131444" y="27813"/>
                </a:lnTo>
                <a:lnTo>
                  <a:pt x="110871" y="0"/>
                </a:lnTo>
                <a:close/>
              </a:path>
            </a:pathLst>
          </a:custGeom>
          <a:solidFill>
            <a:srgbClr val="4F6028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3" name="object 19">
            <a:extLst>
              <a:ext uri="{FF2B5EF4-FFF2-40B4-BE49-F238E27FC236}">
                <a16:creationId xmlns:a16="http://schemas.microsoft.com/office/drawing/2014/main" id="{A352DADA-C46F-48B5-A6F4-9A33F1C73069}"/>
              </a:ext>
            </a:extLst>
          </p:cNvPr>
          <p:cNvGrpSpPr/>
          <p:nvPr/>
        </p:nvGrpSpPr>
        <p:grpSpPr>
          <a:xfrm>
            <a:off x="3599434" y="3375659"/>
            <a:ext cx="1219835" cy="1000760"/>
            <a:chOff x="3599434" y="3375659"/>
            <a:chExt cx="1219835" cy="1000760"/>
          </a:xfrm>
        </p:grpSpPr>
        <p:pic>
          <p:nvPicPr>
            <p:cNvPr id="84" name="object 20">
              <a:extLst>
                <a:ext uri="{FF2B5EF4-FFF2-40B4-BE49-F238E27FC236}">
                  <a16:creationId xmlns:a16="http://schemas.microsoft.com/office/drawing/2014/main" id="{E1C92633-5220-4216-97B0-B271D91AB20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52544" y="3375659"/>
              <a:ext cx="466344" cy="461771"/>
            </a:xfrm>
            <a:prstGeom prst="rect">
              <a:avLst/>
            </a:prstGeom>
          </p:spPr>
        </p:pic>
        <p:pic>
          <p:nvPicPr>
            <p:cNvPr id="85" name="object 21">
              <a:extLst>
                <a:ext uri="{FF2B5EF4-FFF2-40B4-BE49-F238E27FC236}">
                  <a16:creationId xmlns:a16="http://schemas.microsoft.com/office/drawing/2014/main" id="{C4FA861F-52B9-4C6D-85A8-3A937E5C93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36340" y="4228083"/>
              <a:ext cx="165608" cy="148082"/>
            </a:xfrm>
            <a:prstGeom prst="rect">
              <a:avLst/>
            </a:prstGeom>
          </p:spPr>
        </p:pic>
        <p:sp>
          <p:nvSpPr>
            <p:cNvPr id="86" name="object 22">
              <a:extLst>
                <a:ext uri="{FF2B5EF4-FFF2-40B4-BE49-F238E27FC236}">
                  <a16:creationId xmlns:a16="http://schemas.microsoft.com/office/drawing/2014/main" id="{1365816F-AE2D-4362-BBE5-AAB8D9A86741}"/>
                </a:ext>
              </a:extLst>
            </p:cNvPr>
            <p:cNvSpPr/>
            <p:nvPr/>
          </p:nvSpPr>
          <p:spPr>
            <a:xfrm>
              <a:off x="3599434" y="4114037"/>
              <a:ext cx="140335" cy="41910"/>
            </a:xfrm>
            <a:custGeom>
              <a:avLst/>
              <a:gdLst/>
              <a:ahLst/>
              <a:cxnLst/>
              <a:rect l="l" t="t" r="r" b="b"/>
              <a:pathLst>
                <a:path w="140335" h="41910">
                  <a:moveTo>
                    <a:pt x="138175" y="0"/>
                  </a:moveTo>
                  <a:lnTo>
                    <a:pt x="0" y="6857"/>
                  </a:lnTo>
                  <a:lnTo>
                    <a:pt x="1650" y="41401"/>
                  </a:lnTo>
                  <a:lnTo>
                    <a:pt x="139953" y="34543"/>
                  </a:lnTo>
                  <a:lnTo>
                    <a:pt x="138175" y="0"/>
                  </a:lnTo>
                  <a:close/>
                </a:path>
              </a:pathLst>
            </a:custGeom>
            <a:solidFill>
              <a:srgbClr val="4F6028">
                <a:alpha val="9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23">
              <a:extLst>
                <a:ext uri="{FF2B5EF4-FFF2-40B4-BE49-F238E27FC236}">
                  <a16:creationId xmlns:a16="http://schemas.microsoft.com/office/drawing/2014/main" id="{5D805B36-E947-4EA4-AA81-EAC5E3FE09D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76853" y="4050791"/>
              <a:ext cx="158114" cy="154939"/>
            </a:xfrm>
            <a:prstGeom prst="rect">
              <a:avLst/>
            </a:prstGeom>
          </p:spPr>
        </p:pic>
      </p:grpSp>
      <p:sp>
        <p:nvSpPr>
          <p:cNvPr id="88" name="object 24">
            <a:extLst>
              <a:ext uri="{FF2B5EF4-FFF2-40B4-BE49-F238E27FC236}">
                <a16:creationId xmlns:a16="http://schemas.microsoft.com/office/drawing/2014/main" id="{B1475406-3238-4EDF-8651-09A0577445D7}"/>
              </a:ext>
            </a:extLst>
          </p:cNvPr>
          <p:cNvSpPr/>
          <p:nvPr/>
        </p:nvSpPr>
        <p:spPr>
          <a:xfrm>
            <a:off x="9906761" y="2596133"/>
            <a:ext cx="1766570" cy="678180"/>
          </a:xfrm>
          <a:custGeom>
            <a:avLst/>
            <a:gdLst/>
            <a:ahLst/>
            <a:cxnLst/>
            <a:rect l="l" t="t" r="r" b="b"/>
            <a:pathLst>
              <a:path w="1766570" h="678179">
                <a:moveTo>
                  <a:pt x="1766316" y="0"/>
                </a:moveTo>
                <a:lnTo>
                  <a:pt x="0" y="0"/>
                </a:lnTo>
                <a:lnTo>
                  <a:pt x="0" y="678179"/>
                </a:lnTo>
                <a:lnTo>
                  <a:pt x="1766316" y="678179"/>
                </a:lnTo>
                <a:lnTo>
                  <a:pt x="1766316" y="0"/>
                </a:lnTo>
                <a:close/>
              </a:path>
            </a:pathLst>
          </a:custGeom>
          <a:solidFill>
            <a:srgbClr val="DB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25">
            <a:extLst>
              <a:ext uri="{FF2B5EF4-FFF2-40B4-BE49-F238E27FC236}">
                <a16:creationId xmlns:a16="http://schemas.microsoft.com/office/drawing/2014/main" id="{470F478F-2E1B-497D-A013-2A2DA8A7D401}"/>
              </a:ext>
            </a:extLst>
          </p:cNvPr>
          <p:cNvSpPr txBox="1"/>
          <p:nvPr/>
        </p:nvSpPr>
        <p:spPr>
          <a:xfrm>
            <a:off x="9906761" y="2596133"/>
            <a:ext cx="1766570" cy="678180"/>
          </a:xfrm>
          <a:prstGeom prst="rect">
            <a:avLst/>
          </a:prstGeom>
          <a:ln w="25907">
            <a:solidFill>
              <a:srgbClr val="2F859C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ЕСТЕСТВОЗНАНИЕ</a:t>
            </a:r>
            <a:endParaRPr sz="13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b="1" spc="-25" dirty="0">
                <a:latin typeface="Calibri"/>
                <a:cs typeface="Calibri"/>
              </a:rPr>
              <a:t>ЭКОЛОГИЯ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0" name="object 26">
            <a:extLst>
              <a:ext uri="{FF2B5EF4-FFF2-40B4-BE49-F238E27FC236}">
                <a16:creationId xmlns:a16="http://schemas.microsoft.com/office/drawing/2014/main" id="{6C71B98C-A228-45D3-9C11-22048D351C6C}"/>
              </a:ext>
            </a:extLst>
          </p:cNvPr>
          <p:cNvSpPr/>
          <p:nvPr/>
        </p:nvSpPr>
        <p:spPr>
          <a:xfrm>
            <a:off x="9526143" y="2818638"/>
            <a:ext cx="141605" cy="50165"/>
          </a:xfrm>
          <a:custGeom>
            <a:avLst/>
            <a:gdLst/>
            <a:ahLst/>
            <a:cxnLst/>
            <a:rect l="l" t="t" r="r" b="b"/>
            <a:pathLst>
              <a:path w="141604" h="50164">
                <a:moveTo>
                  <a:pt x="3809" y="0"/>
                </a:moveTo>
                <a:lnTo>
                  <a:pt x="0" y="34416"/>
                </a:lnTo>
                <a:lnTo>
                  <a:pt x="137286" y="50164"/>
                </a:lnTo>
                <a:lnTo>
                  <a:pt x="141097" y="15748"/>
                </a:lnTo>
                <a:lnTo>
                  <a:pt x="3809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1" name="object 27">
            <a:extLst>
              <a:ext uri="{FF2B5EF4-FFF2-40B4-BE49-F238E27FC236}">
                <a16:creationId xmlns:a16="http://schemas.microsoft.com/office/drawing/2014/main" id="{89E78829-1732-4E24-AC4E-8898727AD38E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299447" y="2747772"/>
            <a:ext cx="161162" cy="155066"/>
          </a:xfrm>
          <a:prstGeom prst="rect">
            <a:avLst/>
          </a:prstGeom>
        </p:spPr>
      </p:pic>
      <p:sp>
        <p:nvSpPr>
          <p:cNvPr id="92" name="object 28">
            <a:extLst>
              <a:ext uri="{FF2B5EF4-FFF2-40B4-BE49-F238E27FC236}">
                <a16:creationId xmlns:a16="http://schemas.microsoft.com/office/drawing/2014/main" id="{2C948C4A-E070-4ED6-9DB2-2DD7D6A0F661}"/>
              </a:ext>
            </a:extLst>
          </p:cNvPr>
          <p:cNvSpPr/>
          <p:nvPr/>
        </p:nvSpPr>
        <p:spPr>
          <a:xfrm>
            <a:off x="9526269" y="3050539"/>
            <a:ext cx="139700" cy="38100"/>
          </a:xfrm>
          <a:custGeom>
            <a:avLst/>
            <a:gdLst/>
            <a:ahLst/>
            <a:cxnLst/>
            <a:rect l="l" t="t" r="r" b="b"/>
            <a:pathLst>
              <a:path w="139700" h="38100">
                <a:moveTo>
                  <a:pt x="138175" y="0"/>
                </a:moveTo>
                <a:lnTo>
                  <a:pt x="0" y="3429"/>
                </a:lnTo>
                <a:lnTo>
                  <a:pt x="761" y="37973"/>
                </a:lnTo>
                <a:lnTo>
                  <a:pt x="139191" y="34544"/>
                </a:lnTo>
                <a:lnTo>
                  <a:pt x="138175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3" name="object 29">
            <a:extLst>
              <a:ext uri="{FF2B5EF4-FFF2-40B4-BE49-F238E27FC236}">
                <a16:creationId xmlns:a16="http://schemas.microsoft.com/office/drawing/2014/main" id="{865359B9-9BEF-4600-9BCD-D828FFAEB962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87256" y="2996183"/>
            <a:ext cx="156718" cy="155193"/>
          </a:xfrm>
          <a:prstGeom prst="rect">
            <a:avLst/>
          </a:prstGeom>
        </p:spPr>
      </p:pic>
      <p:sp>
        <p:nvSpPr>
          <p:cNvPr id="94" name="object 30">
            <a:extLst>
              <a:ext uri="{FF2B5EF4-FFF2-40B4-BE49-F238E27FC236}">
                <a16:creationId xmlns:a16="http://schemas.microsoft.com/office/drawing/2014/main" id="{4E96DD99-CADB-49A3-B353-DC2EACFA9873}"/>
              </a:ext>
            </a:extLst>
          </p:cNvPr>
          <p:cNvSpPr/>
          <p:nvPr/>
        </p:nvSpPr>
        <p:spPr>
          <a:xfrm>
            <a:off x="9750298" y="2846069"/>
            <a:ext cx="157480" cy="428625"/>
          </a:xfrm>
          <a:custGeom>
            <a:avLst/>
            <a:gdLst/>
            <a:ahLst/>
            <a:cxnLst/>
            <a:rect l="l" t="t" r="r" b="b"/>
            <a:pathLst>
              <a:path w="157479" h="428625">
                <a:moveTo>
                  <a:pt x="141859" y="409829"/>
                </a:moveTo>
                <a:lnTo>
                  <a:pt x="137160" y="375666"/>
                </a:lnTo>
                <a:lnTo>
                  <a:pt x="0" y="394462"/>
                </a:lnTo>
                <a:lnTo>
                  <a:pt x="4699" y="428371"/>
                </a:lnTo>
                <a:lnTo>
                  <a:pt x="141859" y="409829"/>
                </a:lnTo>
                <a:close/>
              </a:path>
              <a:path w="157479" h="428625">
                <a:moveTo>
                  <a:pt x="157099" y="233172"/>
                </a:moveTo>
                <a:lnTo>
                  <a:pt x="156337" y="198628"/>
                </a:lnTo>
                <a:lnTo>
                  <a:pt x="17907" y="201930"/>
                </a:lnTo>
                <a:lnTo>
                  <a:pt x="18923" y="236474"/>
                </a:lnTo>
                <a:lnTo>
                  <a:pt x="157099" y="233172"/>
                </a:lnTo>
                <a:close/>
              </a:path>
              <a:path w="157479" h="428625">
                <a:moveTo>
                  <a:pt x="157226" y="15748"/>
                </a:moveTo>
                <a:lnTo>
                  <a:pt x="19939" y="0"/>
                </a:lnTo>
                <a:lnTo>
                  <a:pt x="16002" y="34544"/>
                </a:lnTo>
                <a:lnTo>
                  <a:pt x="153416" y="50165"/>
                </a:lnTo>
                <a:lnTo>
                  <a:pt x="157226" y="15748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31">
            <a:extLst>
              <a:ext uri="{FF2B5EF4-FFF2-40B4-BE49-F238E27FC236}">
                <a16:creationId xmlns:a16="http://schemas.microsoft.com/office/drawing/2014/main" id="{0D03DAD4-A302-41F8-967B-BC2B115DD391}"/>
              </a:ext>
            </a:extLst>
          </p:cNvPr>
          <p:cNvSpPr/>
          <p:nvPr/>
        </p:nvSpPr>
        <p:spPr>
          <a:xfrm>
            <a:off x="9510394" y="3254628"/>
            <a:ext cx="142240" cy="52705"/>
          </a:xfrm>
          <a:custGeom>
            <a:avLst/>
            <a:gdLst/>
            <a:ahLst/>
            <a:cxnLst/>
            <a:rect l="l" t="t" r="r" b="b"/>
            <a:pathLst>
              <a:path w="142240" h="52704">
                <a:moveTo>
                  <a:pt x="137159" y="0"/>
                </a:moveTo>
                <a:lnTo>
                  <a:pt x="0" y="18669"/>
                </a:lnTo>
                <a:lnTo>
                  <a:pt x="4699" y="52705"/>
                </a:lnTo>
                <a:lnTo>
                  <a:pt x="141858" y="33909"/>
                </a:lnTo>
                <a:lnTo>
                  <a:pt x="137159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6" name="object 32">
            <a:extLst>
              <a:ext uri="{FF2B5EF4-FFF2-40B4-BE49-F238E27FC236}">
                <a16:creationId xmlns:a16="http://schemas.microsoft.com/office/drawing/2014/main" id="{E102A3E4-70CF-4EE6-83F0-D57433419C74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282683" y="3226435"/>
            <a:ext cx="162433" cy="153288"/>
          </a:xfrm>
          <a:prstGeom prst="rect">
            <a:avLst/>
          </a:prstGeom>
        </p:spPr>
      </p:pic>
      <p:sp>
        <p:nvSpPr>
          <p:cNvPr id="97" name="object 33">
            <a:extLst>
              <a:ext uri="{FF2B5EF4-FFF2-40B4-BE49-F238E27FC236}">
                <a16:creationId xmlns:a16="http://schemas.microsoft.com/office/drawing/2014/main" id="{0621E43F-91DC-4BC7-9470-F433E1A58D7B}"/>
              </a:ext>
            </a:extLst>
          </p:cNvPr>
          <p:cNvSpPr txBox="1"/>
          <p:nvPr/>
        </p:nvSpPr>
        <p:spPr>
          <a:xfrm>
            <a:off x="5023865" y="1895094"/>
            <a:ext cx="1542415" cy="192405"/>
          </a:xfrm>
          <a:prstGeom prst="rect">
            <a:avLst/>
          </a:prstGeom>
          <a:solidFill>
            <a:srgbClr val="DBECF4"/>
          </a:solidFill>
          <a:ln w="25907">
            <a:solidFill>
              <a:srgbClr val="2F859C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506730">
              <a:lnSpc>
                <a:spcPct val="100000"/>
              </a:lnSpc>
              <a:spcBef>
                <a:spcPts val="265"/>
              </a:spcBef>
            </a:pPr>
            <a:r>
              <a:rPr sz="1000" b="1" spc="-5" dirty="0">
                <a:latin typeface="Arial"/>
                <a:cs typeface="Arial"/>
              </a:rPr>
              <a:t>-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П</a:t>
            </a:r>
            <a:r>
              <a:rPr sz="1000" b="1" spc="-25" dirty="0">
                <a:latin typeface="Arial"/>
                <a:cs typeface="Arial"/>
              </a:rPr>
              <a:t>Р</a:t>
            </a:r>
            <a:r>
              <a:rPr sz="1000" b="1" spc="-55" dirty="0">
                <a:latin typeface="Arial"/>
                <a:cs typeface="Arial"/>
              </a:rPr>
              <a:t>А</a:t>
            </a:r>
            <a:r>
              <a:rPr sz="1000" b="1" spc="-20" dirty="0">
                <a:latin typeface="Arial"/>
                <a:cs typeface="Arial"/>
              </a:rPr>
              <a:t>В</a:t>
            </a:r>
            <a:r>
              <a:rPr sz="1000" b="1" spc="-5" dirty="0">
                <a:latin typeface="Arial"/>
                <a:cs typeface="Arial"/>
              </a:rPr>
              <a:t>О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98" name="object 34">
            <a:extLst>
              <a:ext uri="{FF2B5EF4-FFF2-40B4-BE49-F238E27FC236}">
                <a16:creationId xmlns:a16="http://schemas.microsoft.com/office/drawing/2014/main" id="{43473ABB-73DD-4E42-8D7B-733996BF5021}"/>
              </a:ext>
            </a:extLst>
          </p:cNvPr>
          <p:cNvGrpSpPr/>
          <p:nvPr/>
        </p:nvGrpSpPr>
        <p:grpSpPr>
          <a:xfrm>
            <a:off x="9619488" y="3840479"/>
            <a:ext cx="538480" cy="548640"/>
            <a:chOff x="9619488" y="3840479"/>
            <a:chExt cx="538480" cy="548640"/>
          </a:xfrm>
        </p:grpSpPr>
        <p:pic>
          <p:nvPicPr>
            <p:cNvPr id="99" name="object 35">
              <a:extLst>
                <a:ext uri="{FF2B5EF4-FFF2-40B4-BE49-F238E27FC236}">
                  <a16:creationId xmlns:a16="http://schemas.microsoft.com/office/drawing/2014/main" id="{A6BE8EEA-6657-4148-90A0-60EB3BC53D75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19488" y="3840479"/>
              <a:ext cx="537972" cy="548640"/>
            </a:xfrm>
            <a:prstGeom prst="rect">
              <a:avLst/>
            </a:prstGeom>
          </p:spPr>
        </p:pic>
        <p:pic>
          <p:nvPicPr>
            <p:cNvPr id="100" name="object 36">
              <a:extLst>
                <a:ext uri="{FF2B5EF4-FFF2-40B4-BE49-F238E27FC236}">
                  <a16:creationId xmlns:a16="http://schemas.microsoft.com/office/drawing/2014/main" id="{99B2C7A0-C978-4F98-B53C-4987DAF60077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57232" y="3941063"/>
              <a:ext cx="76198" cy="316992"/>
            </a:xfrm>
            <a:prstGeom prst="rect">
              <a:avLst/>
            </a:prstGeom>
          </p:spPr>
        </p:pic>
      </p:grpSp>
      <p:sp>
        <p:nvSpPr>
          <p:cNvPr id="101" name="object 37">
            <a:extLst>
              <a:ext uri="{FF2B5EF4-FFF2-40B4-BE49-F238E27FC236}">
                <a16:creationId xmlns:a16="http://schemas.microsoft.com/office/drawing/2014/main" id="{72719D60-AE30-41BF-ABD9-B0ADF41F53A1}"/>
              </a:ext>
            </a:extLst>
          </p:cNvPr>
          <p:cNvSpPr txBox="1"/>
          <p:nvPr/>
        </p:nvSpPr>
        <p:spPr>
          <a:xfrm>
            <a:off x="5023865" y="2247138"/>
            <a:ext cx="1542415" cy="231775"/>
          </a:xfrm>
          <a:prstGeom prst="rect">
            <a:avLst/>
          </a:prstGeom>
          <a:solidFill>
            <a:srgbClr val="DBECF4"/>
          </a:solidFill>
          <a:ln w="28955">
            <a:solidFill>
              <a:srgbClr val="2F859C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227965">
              <a:lnSpc>
                <a:spcPct val="100000"/>
              </a:lnSpc>
              <a:spcBef>
                <a:spcPts val="155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175" dirty="0">
                <a:latin typeface="Calibri"/>
                <a:cs typeface="Calibri"/>
              </a:rPr>
              <a:t> </a:t>
            </a:r>
            <a:r>
              <a:rPr sz="1300" b="1" spc="-15" dirty="0">
                <a:latin typeface="Calibri"/>
                <a:cs typeface="Calibri"/>
              </a:rPr>
              <a:t>ЭКОНОМИКА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02" name="object 38">
            <a:extLst>
              <a:ext uri="{FF2B5EF4-FFF2-40B4-BE49-F238E27FC236}">
                <a16:creationId xmlns:a16="http://schemas.microsoft.com/office/drawing/2014/main" id="{1C253A8D-6207-4B8A-B961-3B9CB0558E1B}"/>
              </a:ext>
            </a:extLst>
          </p:cNvPr>
          <p:cNvSpPr/>
          <p:nvPr/>
        </p:nvSpPr>
        <p:spPr>
          <a:xfrm>
            <a:off x="6573011" y="2425064"/>
            <a:ext cx="139700" cy="92710"/>
          </a:xfrm>
          <a:custGeom>
            <a:avLst/>
            <a:gdLst/>
            <a:ahLst/>
            <a:cxnLst/>
            <a:rect l="l" t="t" r="r" b="b"/>
            <a:pathLst>
              <a:path w="139700" h="92710">
                <a:moveTo>
                  <a:pt x="124079" y="0"/>
                </a:moveTo>
                <a:lnTo>
                  <a:pt x="0" y="61087"/>
                </a:lnTo>
                <a:lnTo>
                  <a:pt x="15240" y="92201"/>
                </a:lnTo>
                <a:lnTo>
                  <a:pt x="139319" y="31114"/>
                </a:lnTo>
                <a:lnTo>
                  <a:pt x="124079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39">
            <a:extLst>
              <a:ext uri="{FF2B5EF4-FFF2-40B4-BE49-F238E27FC236}">
                <a16:creationId xmlns:a16="http://schemas.microsoft.com/office/drawing/2014/main" id="{D0B82684-DAFD-4B38-8C6E-536BF12F3D5C}"/>
              </a:ext>
            </a:extLst>
          </p:cNvPr>
          <p:cNvSpPr/>
          <p:nvPr/>
        </p:nvSpPr>
        <p:spPr>
          <a:xfrm>
            <a:off x="6574155" y="2083307"/>
            <a:ext cx="141605" cy="83820"/>
          </a:xfrm>
          <a:custGeom>
            <a:avLst/>
            <a:gdLst/>
            <a:ahLst/>
            <a:cxnLst/>
            <a:rect l="l" t="t" r="r" b="b"/>
            <a:pathLst>
              <a:path w="141604" h="83819">
                <a:moveTo>
                  <a:pt x="12953" y="0"/>
                </a:moveTo>
                <a:lnTo>
                  <a:pt x="0" y="32130"/>
                </a:lnTo>
                <a:lnTo>
                  <a:pt x="128524" y="83565"/>
                </a:lnTo>
                <a:lnTo>
                  <a:pt x="141350" y="51307"/>
                </a:lnTo>
                <a:lnTo>
                  <a:pt x="12953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40">
            <a:extLst>
              <a:ext uri="{FF2B5EF4-FFF2-40B4-BE49-F238E27FC236}">
                <a16:creationId xmlns:a16="http://schemas.microsoft.com/office/drawing/2014/main" id="{58B605AD-51AF-4E75-BFF5-5E9510CF12D9}"/>
              </a:ext>
            </a:extLst>
          </p:cNvPr>
          <p:cNvSpPr/>
          <p:nvPr/>
        </p:nvSpPr>
        <p:spPr>
          <a:xfrm>
            <a:off x="6790182" y="2155062"/>
            <a:ext cx="241935" cy="257175"/>
          </a:xfrm>
          <a:custGeom>
            <a:avLst/>
            <a:gdLst/>
            <a:ahLst/>
            <a:cxnLst/>
            <a:rect l="l" t="t" r="r" b="b"/>
            <a:pathLst>
              <a:path w="241934" h="257175">
                <a:moveTo>
                  <a:pt x="139319" y="194183"/>
                </a:moveTo>
                <a:lnTo>
                  <a:pt x="124079" y="163068"/>
                </a:lnTo>
                <a:lnTo>
                  <a:pt x="0" y="224155"/>
                </a:lnTo>
                <a:lnTo>
                  <a:pt x="15240" y="255143"/>
                </a:lnTo>
                <a:lnTo>
                  <a:pt x="139319" y="194183"/>
                </a:lnTo>
                <a:close/>
              </a:path>
              <a:path w="241934" h="257175">
                <a:moveTo>
                  <a:pt x="149987" y="69469"/>
                </a:moveTo>
                <a:lnTo>
                  <a:pt x="21590" y="18161"/>
                </a:lnTo>
                <a:lnTo>
                  <a:pt x="8890" y="50292"/>
                </a:lnTo>
                <a:lnTo>
                  <a:pt x="137287" y="101600"/>
                </a:lnTo>
                <a:lnTo>
                  <a:pt x="149987" y="69469"/>
                </a:lnTo>
                <a:close/>
              </a:path>
              <a:path w="241934" h="257175">
                <a:moveTo>
                  <a:pt x="241427" y="124587"/>
                </a:moveTo>
                <a:lnTo>
                  <a:pt x="149352" y="6477"/>
                </a:lnTo>
                <a:lnTo>
                  <a:pt x="144145" y="2032"/>
                </a:lnTo>
                <a:lnTo>
                  <a:pt x="137795" y="0"/>
                </a:lnTo>
                <a:lnTo>
                  <a:pt x="131191" y="381"/>
                </a:lnTo>
                <a:lnTo>
                  <a:pt x="124968" y="3429"/>
                </a:lnTo>
                <a:lnTo>
                  <a:pt x="120523" y="8636"/>
                </a:lnTo>
                <a:lnTo>
                  <a:pt x="118491" y="14986"/>
                </a:lnTo>
                <a:lnTo>
                  <a:pt x="118999" y="21590"/>
                </a:lnTo>
                <a:lnTo>
                  <a:pt x="122047" y="27813"/>
                </a:lnTo>
                <a:lnTo>
                  <a:pt x="177673" y="99060"/>
                </a:lnTo>
                <a:lnTo>
                  <a:pt x="88265" y="112522"/>
                </a:lnTo>
                <a:lnTo>
                  <a:pt x="81788" y="114808"/>
                </a:lnTo>
                <a:lnTo>
                  <a:pt x="76962" y="119380"/>
                </a:lnTo>
                <a:lnTo>
                  <a:pt x="74041" y="125349"/>
                </a:lnTo>
                <a:lnTo>
                  <a:pt x="73914" y="129032"/>
                </a:lnTo>
                <a:lnTo>
                  <a:pt x="73660" y="130048"/>
                </a:lnTo>
                <a:lnTo>
                  <a:pt x="73787" y="132207"/>
                </a:lnTo>
                <a:lnTo>
                  <a:pt x="74041" y="132969"/>
                </a:lnTo>
                <a:lnTo>
                  <a:pt x="179832" y="154940"/>
                </a:lnTo>
                <a:lnTo>
                  <a:pt x="129921" y="230378"/>
                </a:lnTo>
                <a:lnTo>
                  <a:pt x="127254" y="236728"/>
                </a:lnTo>
                <a:lnTo>
                  <a:pt x="127254" y="243332"/>
                </a:lnTo>
                <a:lnTo>
                  <a:pt x="129794" y="249555"/>
                </a:lnTo>
                <a:lnTo>
                  <a:pt x="134747" y="254381"/>
                </a:lnTo>
                <a:lnTo>
                  <a:pt x="141097" y="256921"/>
                </a:lnTo>
                <a:lnTo>
                  <a:pt x="147701" y="256794"/>
                </a:lnTo>
                <a:lnTo>
                  <a:pt x="153797" y="254254"/>
                </a:lnTo>
                <a:lnTo>
                  <a:pt x="158623" y="249428"/>
                </a:lnTo>
                <a:lnTo>
                  <a:pt x="241427" y="124587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41">
            <a:extLst>
              <a:ext uri="{FF2B5EF4-FFF2-40B4-BE49-F238E27FC236}">
                <a16:creationId xmlns:a16="http://schemas.microsoft.com/office/drawing/2014/main" id="{738FF1AE-3271-4B4F-B90E-C761C2DD4287}"/>
              </a:ext>
            </a:extLst>
          </p:cNvPr>
          <p:cNvSpPr txBox="1"/>
          <p:nvPr/>
        </p:nvSpPr>
        <p:spPr>
          <a:xfrm>
            <a:off x="5016246" y="2669285"/>
            <a:ext cx="1542415" cy="231775"/>
          </a:xfrm>
          <a:prstGeom prst="rect">
            <a:avLst/>
          </a:prstGeom>
          <a:solidFill>
            <a:srgbClr val="DBECF4"/>
          </a:solidFill>
          <a:ln w="28955">
            <a:solidFill>
              <a:srgbClr val="2F859C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191770">
              <a:lnSpc>
                <a:spcPct val="100000"/>
              </a:lnSpc>
              <a:spcBef>
                <a:spcPts val="160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200" dirty="0">
                <a:latin typeface="Calibri"/>
                <a:cs typeface="Calibri"/>
              </a:rPr>
              <a:t> </a:t>
            </a:r>
            <a:r>
              <a:rPr sz="1300" b="1" spc="-25" dirty="0">
                <a:latin typeface="Calibri"/>
                <a:cs typeface="Calibri"/>
              </a:rPr>
              <a:t>АСТРОНОМИЯ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06" name="object 42">
            <a:extLst>
              <a:ext uri="{FF2B5EF4-FFF2-40B4-BE49-F238E27FC236}">
                <a16:creationId xmlns:a16="http://schemas.microsoft.com/office/drawing/2014/main" id="{BECA1266-282F-4289-B290-92D9C20BBE00}"/>
              </a:ext>
            </a:extLst>
          </p:cNvPr>
          <p:cNvSpPr/>
          <p:nvPr/>
        </p:nvSpPr>
        <p:spPr>
          <a:xfrm>
            <a:off x="6557771" y="2786760"/>
            <a:ext cx="138430" cy="36195"/>
          </a:xfrm>
          <a:custGeom>
            <a:avLst/>
            <a:gdLst/>
            <a:ahLst/>
            <a:cxnLst/>
            <a:rect l="l" t="t" r="r" b="b"/>
            <a:pathLst>
              <a:path w="138429" h="36194">
                <a:moveTo>
                  <a:pt x="253" y="0"/>
                </a:moveTo>
                <a:lnTo>
                  <a:pt x="0" y="34543"/>
                </a:lnTo>
                <a:lnTo>
                  <a:pt x="138049" y="35813"/>
                </a:lnTo>
                <a:lnTo>
                  <a:pt x="138429" y="1269"/>
                </a:lnTo>
                <a:lnTo>
                  <a:pt x="253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7" name="object 43">
            <a:extLst>
              <a:ext uri="{FF2B5EF4-FFF2-40B4-BE49-F238E27FC236}">
                <a16:creationId xmlns:a16="http://schemas.microsoft.com/office/drawing/2014/main" id="{7544B05D-14A4-437C-B7CD-99112FAC2644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799580" y="2729483"/>
            <a:ext cx="210439" cy="155193"/>
          </a:xfrm>
          <a:prstGeom prst="rect">
            <a:avLst/>
          </a:prstGeom>
        </p:spPr>
      </p:pic>
      <p:sp>
        <p:nvSpPr>
          <p:cNvPr id="108" name="object 44">
            <a:extLst>
              <a:ext uri="{FF2B5EF4-FFF2-40B4-BE49-F238E27FC236}">
                <a16:creationId xmlns:a16="http://schemas.microsoft.com/office/drawing/2014/main" id="{93F8FAFD-243B-4922-974F-68AAFCF60F72}"/>
              </a:ext>
            </a:extLst>
          </p:cNvPr>
          <p:cNvSpPr txBox="1"/>
          <p:nvPr/>
        </p:nvSpPr>
        <p:spPr>
          <a:xfrm>
            <a:off x="9906761" y="1981961"/>
            <a:ext cx="1766570" cy="192405"/>
          </a:xfrm>
          <a:prstGeom prst="rect">
            <a:avLst/>
          </a:prstGeom>
          <a:solidFill>
            <a:srgbClr val="DBECF4"/>
          </a:solidFill>
          <a:ln w="25907">
            <a:solidFill>
              <a:srgbClr val="2F859C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307340">
              <a:lnSpc>
                <a:spcPct val="100000"/>
              </a:lnSpc>
              <a:spcBef>
                <a:spcPts val="270"/>
              </a:spcBef>
            </a:pPr>
            <a:r>
              <a:rPr sz="1000" b="1" spc="-5" dirty="0">
                <a:latin typeface="Arial"/>
                <a:cs typeface="Arial"/>
              </a:rPr>
              <a:t>-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РОССИЯ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В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МИРЕ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09" name="object 45">
            <a:extLst>
              <a:ext uri="{FF2B5EF4-FFF2-40B4-BE49-F238E27FC236}">
                <a16:creationId xmlns:a16="http://schemas.microsoft.com/office/drawing/2014/main" id="{D08D104E-15C1-459A-814E-2C2082B247CC}"/>
              </a:ext>
            </a:extLst>
          </p:cNvPr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273540" y="1955292"/>
            <a:ext cx="162432" cy="153797"/>
          </a:xfrm>
          <a:prstGeom prst="rect">
            <a:avLst/>
          </a:prstGeom>
        </p:spPr>
      </p:pic>
      <p:pic>
        <p:nvPicPr>
          <p:cNvPr id="110" name="object 46">
            <a:extLst>
              <a:ext uri="{FF2B5EF4-FFF2-40B4-BE49-F238E27FC236}">
                <a16:creationId xmlns:a16="http://schemas.microsoft.com/office/drawing/2014/main" id="{940052A8-1D92-463C-83E0-E3CEAB2518C6}"/>
              </a:ext>
            </a:extLst>
          </p:cNvPr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293732" y="2171319"/>
            <a:ext cx="166877" cy="149478"/>
          </a:xfrm>
          <a:prstGeom prst="rect">
            <a:avLst/>
          </a:prstGeom>
        </p:spPr>
      </p:pic>
      <p:sp>
        <p:nvSpPr>
          <p:cNvPr id="111" name="object 47">
            <a:extLst>
              <a:ext uri="{FF2B5EF4-FFF2-40B4-BE49-F238E27FC236}">
                <a16:creationId xmlns:a16="http://schemas.microsoft.com/office/drawing/2014/main" id="{EC745E99-81E3-467C-94C6-122CAFA6E2E4}"/>
              </a:ext>
            </a:extLst>
          </p:cNvPr>
          <p:cNvSpPr/>
          <p:nvPr/>
        </p:nvSpPr>
        <p:spPr>
          <a:xfrm>
            <a:off x="9527285" y="2031364"/>
            <a:ext cx="142240" cy="53340"/>
          </a:xfrm>
          <a:custGeom>
            <a:avLst/>
            <a:gdLst/>
            <a:ahLst/>
            <a:cxnLst/>
            <a:rect l="l" t="t" r="r" b="b"/>
            <a:pathLst>
              <a:path w="142240" h="53339">
                <a:moveTo>
                  <a:pt x="4572" y="0"/>
                </a:moveTo>
                <a:lnTo>
                  <a:pt x="0" y="34162"/>
                </a:lnTo>
                <a:lnTo>
                  <a:pt x="137160" y="52832"/>
                </a:lnTo>
                <a:lnTo>
                  <a:pt x="141732" y="18669"/>
                </a:lnTo>
                <a:lnTo>
                  <a:pt x="4572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48">
            <a:extLst>
              <a:ext uri="{FF2B5EF4-FFF2-40B4-BE49-F238E27FC236}">
                <a16:creationId xmlns:a16="http://schemas.microsoft.com/office/drawing/2014/main" id="{C28EB1FA-7462-40ED-93C6-F2DE68B7197A}"/>
              </a:ext>
            </a:extLst>
          </p:cNvPr>
          <p:cNvSpPr/>
          <p:nvPr/>
        </p:nvSpPr>
        <p:spPr>
          <a:xfrm>
            <a:off x="9537572" y="2153792"/>
            <a:ext cx="142875" cy="73660"/>
          </a:xfrm>
          <a:custGeom>
            <a:avLst/>
            <a:gdLst/>
            <a:ahLst/>
            <a:cxnLst/>
            <a:rect l="l" t="t" r="r" b="b"/>
            <a:pathLst>
              <a:path w="142875" h="73660">
                <a:moveTo>
                  <a:pt x="132333" y="0"/>
                </a:moveTo>
                <a:lnTo>
                  <a:pt x="0" y="40259"/>
                </a:lnTo>
                <a:lnTo>
                  <a:pt x="10159" y="73279"/>
                </a:lnTo>
                <a:lnTo>
                  <a:pt x="142494" y="32893"/>
                </a:lnTo>
                <a:lnTo>
                  <a:pt x="132333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49">
            <a:extLst>
              <a:ext uri="{FF2B5EF4-FFF2-40B4-BE49-F238E27FC236}">
                <a16:creationId xmlns:a16="http://schemas.microsoft.com/office/drawing/2014/main" id="{BBE5F39D-1AF5-4995-AC31-0F63EB6E0890}"/>
              </a:ext>
            </a:extLst>
          </p:cNvPr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767189" y="2064004"/>
            <a:ext cx="144525" cy="92583"/>
          </a:xfrm>
          <a:prstGeom prst="rect">
            <a:avLst/>
          </a:prstGeom>
        </p:spPr>
      </p:pic>
      <p:grpSp>
        <p:nvGrpSpPr>
          <p:cNvPr id="114" name="object 50">
            <a:extLst>
              <a:ext uri="{FF2B5EF4-FFF2-40B4-BE49-F238E27FC236}">
                <a16:creationId xmlns:a16="http://schemas.microsoft.com/office/drawing/2014/main" id="{A4C182E2-5295-4521-9663-04EFC96DF13C}"/>
              </a:ext>
            </a:extLst>
          </p:cNvPr>
          <p:cNvGrpSpPr/>
          <p:nvPr/>
        </p:nvGrpSpPr>
        <p:grpSpPr>
          <a:xfrm>
            <a:off x="3829748" y="5614352"/>
            <a:ext cx="6068695" cy="570230"/>
            <a:chOff x="3829748" y="5614352"/>
            <a:chExt cx="6068695" cy="570230"/>
          </a:xfrm>
        </p:grpSpPr>
        <p:sp>
          <p:nvSpPr>
            <p:cNvPr id="115" name="object 51">
              <a:extLst>
                <a:ext uri="{FF2B5EF4-FFF2-40B4-BE49-F238E27FC236}">
                  <a16:creationId xmlns:a16="http://schemas.microsoft.com/office/drawing/2014/main" id="{9E812E9C-EED7-4EBB-8C00-B71D1D2943F4}"/>
                </a:ext>
              </a:extLst>
            </p:cNvPr>
            <p:cNvSpPr/>
            <p:nvPr/>
          </p:nvSpPr>
          <p:spPr>
            <a:xfrm>
              <a:off x="3842003" y="5626608"/>
              <a:ext cx="6042660" cy="544195"/>
            </a:xfrm>
            <a:custGeom>
              <a:avLst/>
              <a:gdLst/>
              <a:ahLst/>
              <a:cxnLst/>
              <a:rect l="l" t="t" r="r" b="b"/>
              <a:pathLst>
                <a:path w="6042659" h="544195">
                  <a:moveTo>
                    <a:pt x="6042406" y="0"/>
                  </a:moveTo>
                  <a:lnTo>
                    <a:pt x="0" y="0"/>
                  </a:lnTo>
                  <a:lnTo>
                    <a:pt x="0" y="544068"/>
                  </a:lnTo>
                  <a:lnTo>
                    <a:pt x="6042406" y="544068"/>
                  </a:lnTo>
                  <a:lnTo>
                    <a:pt x="60424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52">
              <a:extLst>
                <a:ext uri="{FF2B5EF4-FFF2-40B4-BE49-F238E27FC236}">
                  <a16:creationId xmlns:a16="http://schemas.microsoft.com/office/drawing/2014/main" id="{87669898-D0F8-4B03-8983-00358F66975B}"/>
                </a:ext>
              </a:extLst>
            </p:cNvPr>
            <p:cNvSpPr/>
            <p:nvPr/>
          </p:nvSpPr>
          <p:spPr>
            <a:xfrm>
              <a:off x="3842765" y="5627370"/>
              <a:ext cx="6042660" cy="544195"/>
            </a:xfrm>
            <a:custGeom>
              <a:avLst/>
              <a:gdLst/>
              <a:ahLst/>
              <a:cxnLst/>
              <a:rect l="l" t="t" r="r" b="b"/>
              <a:pathLst>
                <a:path w="6042659" h="544195">
                  <a:moveTo>
                    <a:pt x="0" y="544067"/>
                  </a:moveTo>
                  <a:lnTo>
                    <a:pt x="6042405" y="544067"/>
                  </a:lnTo>
                  <a:lnTo>
                    <a:pt x="6042405" y="0"/>
                  </a:lnTo>
                  <a:lnTo>
                    <a:pt x="0" y="0"/>
                  </a:lnTo>
                  <a:lnTo>
                    <a:pt x="0" y="544067"/>
                  </a:lnTo>
                  <a:close/>
                </a:path>
              </a:pathLst>
            </a:custGeom>
            <a:ln w="25907">
              <a:solidFill>
                <a:srgbClr val="4F81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53">
            <a:extLst>
              <a:ext uri="{FF2B5EF4-FFF2-40B4-BE49-F238E27FC236}">
                <a16:creationId xmlns:a16="http://schemas.microsoft.com/office/drawing/2014/main" id="{09E97EB6-03C1-4B3C-B4BD-F42480C0964E}"/>
              </a:ext>
            </a:extLst>
          </p:cNvPr>
          <p:cNvSpPr txBox="1"/>
          <p:nvPr/>
        </p:nvSpPr>
        <p:spPr>
          <a:xfrm>
            <a:off x="4195064" y="5747410"/>
            <a:ext cx="5314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402F52"/>
                </a:solidFill>
                <a:latin typeface="Calibri"/>
                <a:cs typeface="Calibri"/>
              </a:rPr>
              <a:t>РЕАЛИЗАЦИЯ</a:t>
            </a:r>
            <a:r>
              <a:rPr sz="1800" b="1" spc="-60" dirty="0">
                <a:solidFill>
                  <a:srgbClr val="402F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402F52"/>
                </a:solidFill>
                <a:latin typeface="Calibri"/>
                <a:cs typeface="Calibri"/>
              </a:rPr>
              <a:t>ОП </a:t>
            </a:r>
            <a:r>
              <a:rPr sz="1800" b="1" spc="-10" dirty="0">
                <a:solidFill>
                  <a:srgbClr val="402F52"/>
                </a:solidFill>
                <a:latin typeface="Calibri"/>
                <a:cs typeface="Calibri"/>
              </a:rPr>
              <a:t>СОО</a:t>
            </a:r>
            <a:r>
              <a:rPr sz="1800" b="1" spc="-20" dirty="0">
                <a:solidFill>
                  <a:srgbClr val="402F52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402F52"/>
                </a:solidFill>
                <a:latin typeface="Calibri"/>
                <a:cs typeface="Calibri"/>
              </a:rPr>
              <a:t>– </a:t>
            </a:r>
            <a:r>
              <a:rPr sz="18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С</a:t>
            </a:r>
            <a:r>
              <a:rPr sz="1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1</a:t>
            </a:r>
            <a:r>
              <a:rPr sz="1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СЕНТЯБРЯ</a:t>
            </a:r>
            <a:r>
              <a:rPr sz="1800" b="1" u="heavy" spc="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2023</a:t>
            </a:r>
            <a:r>
              <a:rPr sz="18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7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г.</a:t>
            </a:r>
            <a:r>
              <a:rPr sz="1800" b="1" u="heavy" spc="20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10</a:t>
            </a:r>
            <a:r>
              <a:rPr sz="1800" b="1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класс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18" name="object 54">
            <a:extLst>
              <a:ext uri="{FF2B5EF4-FFF2-40B4-BE49-F238E27FC236}">
                <a16:creationId xmlns:a16="http://schemas.microsoft.com/office/drawing/2014/main" id="{F98BFA5D-9EE9-4517-867D-DD10A8354794}"/>
              </a:ext>
            </a:extLst>
          </p:cNvPr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864864" y="5330952"/>
            <a:ext cx="612648" cy="594360"/>
          </a:xfrm>
          <a:prstGeom prst="rect">
            <a:avLst/>
          </a:prstGeom>
        </p:spPr>
      </p:pic>
      <p:sp>
        <p:nvSpPr>
          <p:cNvPr id="120" name="object 56">
            <a:extLst>
              <a:ext uri="{FF2B5EF4-FFF2-40B4-BE49-F238E27FC236}">
                <a16:creationId xmlns:a16="http://schemas.microsoft.com/office/drawing/2014/main" id="{A87BC722-6311-41F2-A0D2-6E9E0416A2CD}"/>
              </a:ext>
            </a:extLst>
          </p:cNvPr>
          <p:cNvSpPr txBox="1">
            <a:spLocks/>
          </p:cNvSpPr>
          <p:nvPr/>
        </p:nvSpPr>
        <p:spPr>
          <a:xfrm>
            <a:off x="2263013" y="272857"/>
            <a:ext cx="5857875" cy="467995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900" b="1" spc="45" dirty="0">
                <a:solidFill>
                  <a:srgbClr val="1F477B"/>
                </a:solidFill>
                <a:latin typeface="Calibri"/>
                <a:cs typeface="Calibri"/>
              </a:rPr>
              <a:t>ОСНОВНЫЕ</a:t>
            </a:r>
            <a:r>
              <a:rPr lang="ru-RU" sz="2900" b="1" spc="30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lang="ru-RU" sz="2900" b="1" spc="45" dirty="0">
                <a:solidFill>
                  <a:srgbClr val="1F477B"/>
                </a:solidFill>
                <a:latin typeface="Calibri"/>
                <a:cs typeface="Calibri"/>
              </a:rPr>
              <a:t>ИЗМЕНЕНИЯ</a:t>
            </a:r>
            <a:r>
              <a:rPr lang="ru-RU" sz="2900" b="1" spc="35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lang="ru-RU" sz="2900" b="1" spc="45" dirty="0">
                <a:solidFill>
                  <a:srgbClr val="1F477B"/>
                </a:solidFill>
                <a:latin typeface="Calibri"/>
                <a:cs typeface="Calibri"/>
              </a:rPr>
              <a:t>ФГОС</a:t>
            </a:r>
            <a:r>
              <a:rPr lang="ru-RU" sz="2900" b="1" spc="30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lang="ru-RU" sz="2900" b="1" spc="40" dirty="0">
                <a:solidFill>
                  <a:srgbClr val="1F477B"/>
                </a:solidFill>
                <a:latin typeface="Calibri"/>
                <a:cs typeface="Calibri"/>
              </a:rPr>
              <a:t>СОО</a:t>
            </a:r>
            <a:endParaRPr lang="ru-RU" sz="2900" dirty="0">
              <a:latin typeface="Calibri"/>
              <a:cs typeface="Calibri"/>
            </a:endParaRPr>
          </a:p>
        </p:txBody>
      </p:sp>
      <p:sp>
        <p:nvSpPr>
          <p:cNvPr id="121" name="object 58">
            <a:extLst>
              <a:ext uri="{FF2B5EF4-FFF2-40B4-BE49-F238E27FC236}">
                <a16:creationId xmlns:a16="http://schemas.microsoft.com/office/drawing/2014/main" id="{2F2457EA-5301-4B46-A7E4-2C130BA632C6}"/>
              </a:ext>
            </a:extLst>
          </p:cNvPr>
          <p:cNvSpPr txBox="1"/>
          <p:nvPr/>
        </p:nvSpPr>
        <p:spPr>
          <a:xfrm>
            <a:off x="10045700" y="3963161"/>
            <a:ext cx="1752017" cy="16960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60"/>
              </a:spcBef>
            </a:pPr>
            <a:r>
              <a:rPr sz="1800" spc="-25" dirty="0">
                <a:solidFill>
                  <a:srgbClr val="C00000"/>
                </a:solidFill>
                <a:latin typeface="Calibri"/>
                <a:cs typeface="Calibri"/>
              </a:rPr>
              <a:t>Возможность 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обеспечения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о</a:t>
            </a:r>
            <a:r>
              <a:rPr sz="1800" spc="-15" dirty="0">
                <a:latin typeface="Microsoft Sans Serif"/>
                <a:cs typeface="Microsoft Sans Serif"/>
              </a:rPr>
              <a:t>б</a:t>
            </a:r>
            <a:r>
              <a:rPr sz="1800" dirty="0">
                <a:latin typeface="Microsoft Sans Serif"/>
                <a:cs typeface="Microsoft Sans Serif"/>
              </a:rPr>
              <a:t>у</a:t>
            </a:r>
            <a:r>
              <a:rPr sz="1800" spc="-15" dirty="0">
                <a:latin typeface="Microsoft Sans Serif"/>
                <a:cs typeface="Microsoft Sans Serif"/>
              </a:rPr>
              <a:t>ч</a:t>
            </a:r>
            <a:r>
              <a:rPr sz="1800" spc="-20" dirty="0">
                <a:latin typeface="Microsoft Sans Serif"/>
                <a:cs typeface="Microsoft Sans Serif"/>
              </a:rPr>
              <a:t>а</a:t>
            </a:r>
            <a:r>
              <a:rPr sz="1800" spc="-10" dirty="0">
                <a:latin typeface="Microsoft Sans Serif"/>
                <a:cs typeface="Microsoft Sans Serif"/>
              </a:rPr>
              <a:t>ю</a:t>
            </a:r>
            <a:r>
              <a:rPr sz="1800" spc="-15" dirty="0">
                <a:latin typeface="Microsoft Sans Serif"/>
                <a:cs typeface="Microsoft Sans Serif"/>
              </a:rPr>
              <a:t>щ</a:t>
            </a:r>
            <a:r>
              <a:rPr sz="1800" spc="-5" dirty="0">
                <a:latin typeface="Microsoft Sans Serif"/>
                <a:cs typeface="Microsoft Sans Serif"/>
              </a:rPr>
              <a:t>и</a:t>
            </a:r>
            <a:r>
              <a:rPr sz="1800" spc="-15" dirty="0">
                <a:latin typeface="Microsoft Sans Serif"/>
                <a:cs typeface="Microsoft Sans Serif"/>
              </a:rPr>
              <a:t>хс</a:t>
            </a:r>
            <a:r>
              <a:rPr sz="1800" dirty="0">
                <a:latin typeface="Microsoft Sans Serif"/>
                <a:cs typeface="Microsoft Sans Serif"/>
              </a:rPr>
              <a:t>я 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электронными </a:t>
            </a:r>
            <a:r>
              <a:rPr sz="1800" spc="-3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учебниками</a:t>
            </a:r>
            <a:r>
              <a:rPr sz="1800" spc="-10" dirty="0">
                <a:latin typeface="Microsoft Sans Serif"/>
                <a:cs typeface="Microsoft Sans Serif"/>
              </a:rPr>
              <a:t>, </a:t>
            </a:r>
            <a:r>
              <a:rPr lang="ru-RU" spc="-20" dirty="0">
                <a:latin typeface="Microsoft Sans Serif"/>
                <a:cs typeface="Microsoft Sans Serif"/>
              </a:rPr>
              <a:t>по </a:t>
            </a:r>
            <a:r>
              <a:rPr sz="1800" spc="-40" dirty="0" err="1">
                <a:latin typeface="Microsoft Sans Serif"/>
                <a:cs typeface="Microsoft Sans Serif"/>
              </a:rPr>
              <a:t>предметам</a:t>
            </a:r>
            <a:r>
              <a:rPr sz="1800" spc="-40" dirty="0">
                <a:latin typeface="Microsoft Sans Serif"/>
                <a:cs typeface="Microsoft Sans Serif"/>
              </a:rPr>
              <a:t>,</a:t>
            </a: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123" name="object 60">
            <a:extLst>
              <a:ext uri="{FF2B5EF4-FFF2-40B4-BE49-F238E27FC236}">
                <a16:creationId xmlns:a16="http://schemas.microsoft.com/office/drawing/2014/main" id="{350B9623-3553-4A9D-B7FB-E34B150C9BFC}"/>
              </a:ext>
            </a:extLst>
          </p:cNvPr>
          <p:cNvSpPr txBox="1"/>
          <p:nvPr/>
        </p:nvSpPr>
        <p:spPr>
          <a:xfrm>
            <a:off x="10045700" y="5639511"/>
            <a:ext cx="2065020" cy="8621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latin typeface="Microsoft Sans Serif"/>
                <a:cs typeface="Microsoft Sans Serif"/>
              </a:rPr>
              <a:t>не</a:t>
            </a:r>
            <a:endParaRPr lang="ru-RU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 err="1">
                <a:latin typeface="Microsoft Sans Serif"/>
                <a:cs typeface="Microsoft Sans Serif"/>
              </a:rPr>
              <a:t>входящим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список</a:t>
            </a:r>
            <a:endParaRPr sz="1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spc="-40" dirty="0">
                <a:latin typeface="Microsoft Sans Serif"/>
                <a:cs typeface="Microsoft Sans Serif"/>
              </a:rPr>
              <a:t>экзаменов</a:t>
            </a:r>
            <a:r>
              <a:rPr sz="1800" spc="-20" dirty="0">
                <a:latin typeface="Microsoft Sans Serif"/>
                <a:cs typeface="Microsoft Sans Serif"/>
              </a:rPr>
              <a:t> ГИА</a:t>
            </a:r>
            <a:endParaRPr sz="1800" dirty="0">
              <a:latin typeface="Microsoft Sans Serif"/>
              <a:cs typeface="Microsoft Sans Serif"/>
            </a:endParaRPr>
          </a:p>
        </p:txBody>
      </p:sp>
      <p:pic>
        <p:nvPicPr>
          <p:cNvPr id="124" name="object 61">
            <a:extLst>
              <a:ext uri="{FF2B5EF4-FFF2-40B4-BE49-F238E27FC236}">
                <a16:creationId xmlns:a16="http://schemas.microsoft.com/office/drawing/2014/main" id="{18D0DE4D-7882-4C81-B7DF-972BD8F57C33}"/>
              </a:ext>
            </a:extLst>
          </p:cNvPr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433571" y="5713476"/>
            <a:ext cx="509015" cy="507492"/>
          </a:xfrm>
          <a:prstGeom prst="rect">
            <a:avLst/>
          </a:prstGeom>
        </p:spPr>
      </p:pic>
      <p:pic>
        <p:nvPicPr>
          <p:cNvPr id="125" name="object 62">
            <a:extLst>
              <a:ext uri="{FF2B5EF4-FFF2-40B4-BE49-F238E27FC236}">
                <a16:creationId xmlns:a16="http://schemas.microsoft.com/office/drawing/2014/main" id="{46BD3C1B-B56D-47A8-B4C1-513EF7B3033A}"/>
              </a:ext>
            </a:extLst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654552" y="5789676"/>
            <a:ext cx="74675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0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E2FE7F38-E9F3-4DE3-94AB-6DF93BDEDB90}"/>
              </a:ext>
            </a:extLst>
          </p:cNvPr>
          <p:cNvSpPr/>
          <p:nvPr/>
        </p:nvSpPr>
        <p:spPr>
          <a:xfrm>
            <a:off x="394283" y="181125"/>
            <a:ext cx="11509695" cy="6445031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2" descr="H:\логотип 7 шк.jpg">
            <a:extLst>
              <a:ext uri="{FF2B5EF4-FFF2-40B4-BE49-F238E27FC236}">
                <a16:creationId xmlns:a16="http://schemas.microsoft.com/office/drawing/2014/main" id="{0BCA1C27-F164-48EA-A839-3707534A50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6394" y="0"/>
            <a:ext cx="563255" cy="61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object 2">
            <a:extLst>
              <a:ext uri="{FF2B5EF4-FFF2-40B4-BE49-F238E27FC236}">
                <a16:creationId xmlns:a16="http://schemas.microsoft.com/office/drawing/2014/main" id="{DE7DF338-A035-44B9-9367-F042928CC085}"/>
              </a:ext>
            </a:extLst>
          </p:cNvPr>
          <p:cNvGrpSpPr/>
          <p:nvPr/>
        </p:nvGrpSpPr>
        <p:grpSpPr>
          <a:xfrm>
            <a:off x="3848036" y="2733992"/>
            <a:ext cx="8303259" cy="3572510"/>
            <a:chOff x="3848036" y="2733992"/>
            <a:chExt cx="8303259" cy="3572510"/>
          </a:xfrm>
        </p:grpSpPr>
        <p:pic>
          <p:nvPicPr>
            <p:cNvPr id="7" name="object 3">
              <a:extLst>
                <a:ext uri="{FF2B5EF4-FFF2-40B4-BE49-F238E27FC236}">
                  <a16:creationId xmlns:a16="http://schemas.microsoft.com/office/drawing/2014/main" id="{285AD359-B475-4B2A-A747-222C97B0DD2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57688" y="3887723"/>
              <a:ext cx="1693163" cy="2418588"/>
            </a:xfrm>
            <a:prstGeom prst="rect">
              <a:avLst/>
            </a:prstGeom>
          </p:spPr>
        </p:pic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0DFF8E8-C593-46F4-88CE-3A0AB52B4839}"/>
                </a:ext>
              </a:extLst>
            </p:cNvPr>
            <p:cNvSpPr/>
            <p:nvPr/>
          </p:nvSpPr>
          <p:spPr>
            <a:xfrm>
              <a:off x="3861053" y="2747009"/>
              <a:ext cx="3206750" cy="1638300"/>
            </a:xfrm>
            <a:custGeom>
              <a:avLst/>
              <a:gdLst/>
              <a:ahLst/>
              <a:cxnLst/>
              <a:rect l="l" t="t" r="r" b="b"/>
              <a:pathLst>
                <a:path w="3206750" h="1638300">
                  <a:moveTo>
                    <a:pt x="2933446" y="0"/>
                  </a:moveTo>
                  <a:lnTo>
                    <a:pt x="273050" y="0"/>
                  </a:lnTo>
                  <a:lnTo>
                    <a:pt x="223982" y="4400"/>
                  </a:lnTo>
                  <a:lnTo>
                    <a:pt x="177795" y="17088"/>
                  </a:lnTo>
                  <a:lnTo>
                    <a:pt x="135259" y="37290"/>
                  </a:lnTo>
                  <a:lnTo>
                    <a:pt x="97148" y="64235"/>
                  </a:lnTo>
                  <a:lnTo>
                    <a:pt x="64235" y="97148"/>
                  </a:lnTo>
                  <a:lnTo>
                    <a:pt x="37290" y="135259"/>
                  </a:lnTo>
                  <a:lnTo>
                    <a:pt x="17088" y="177795"/>
                  </a:lnTo>
                  <a:lnTo>
                    <a:pt x="4400" y="223982"/>
                  </a:lnTo>
                  <a:lnTo>
                    <a:pt x="0" y="273050"/>
                  </a:lnTo>
                  <a:lnTo>
                    <a:pt x="0" y="1365250"/>
                  </a:lnTo>
                  <a:lnTo>
                    <a:pt x="4400" y="1414317"/>
                  </a:lnTo>
                  <a:lnTo>
                    <a:pt x="17088" y="1460504"/>
                  </a:lnTo>
                  <a:lnTo>
                    <a:pt x="37290" y="1503040"/>
                  </a:lnTo>
                  <a:lnTo>
                    <a:pt x="64235" y="1541151"/>
                  </a:lnTo>
                  <a:lnTo>
                    <a:pt x="97148" y="1574064"/>
                  </a:lnTo>
                  <a:lnTo>
                    <a:pt x="135259" y="1601009"/>
                  </a:lnTo>
                  <a:lnTo>
                    <a:pt x="177795" y="1621211"/>
                  </a:lnTo>
                  <a:lnTo>
                    <a:pt x="223982" y="1633899"/>
                  </a:lnTo>
                  <a:lnTo>
                    <a:pt x="273050" y="1638300"/>
                  </a:lnTo>
                  <a:lnTo>
                    <a:pt x="2933446" y="1638300"/>
                  </a:lnTo>
                  <a:lnTo>
                    <a:pt x="2982513" y="1633899"/>
                  </a:lnTo>
                  <a:lnTo>
                    <a:pt x="3028700" y="1621211"/>
                  </a:lnTo>
                  <a:lnTo>
                    <a:pt x="3071236" y="1601009"/>
                  </a:lnTo>
                  <a:lnTo>
                    <a:pt x="3109347" y="1574064"/>
                  </a:lnTo>
                  <a:lnTo>
                    <a:pt x="3142260" y="1541151"/>
                  </a:lnTo>
                  <a:lnTo>
                    <a:pt x="3169205" y="1503040"/>
                  </a:lnTo>
                  <a:lnTo>
                    <a:pt x="3189407" y="1460504"/>
                  </a:lnTo>
                  <a:lnTo>
                    <a:pt x="3202095" y="1414317"/>
                  </a:lnTo>
                  <a:lnTo>
                    <a:pt x="3206496" y="1365250"/>
                  </a:lnTo>
                  <a:lnTo>
                    <a:pt x="3206496" y="273050"/>
                  </a:lnTo>
                  <a:lnTo>
                    <a:pt x="3202095" y="223982"/>
                  </a:lnTo>
                  <a:lnTo>
                    <a:pt x="3189407" y="177795"/>
                  </a:lnTo>
                  <a:lnTo>
                    <a:pt x="3169205" y="135259"/>
                  </a:lnTo>
                  <a:lnTo>
                    <a:pt x="3142260" y="97148"/>
                  </a:lnTo>
                  <a:lnTo>
                    <a:pt x="3109347" y="64235"/>
                  </a:lnTo>
                  <a:lnTo>
                    <a:pt x="3071236" y="37290"/>
                  </a:lnTo>
                  <a:lnTo>
                    <a:pt x="3028700" y="17088"/>
                  </a:lnTo>
                  <a:lnTo>
                    <a:pt x="2982513" y="4400"/>
                  </a:lnTo>
                  <a:lnTo>
                    <a:pt x="293344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9941DEA5-0AA0-4296-BB8F-1CB8E645EF21}"/>
                </a:ext>
              </a:extLst>
            </p:cNvPr>
            <p:cNvSpPr/>
            <p:nvPr/>
          </p:nvSpPr>
          <p:spPr>
            <a:xfrm>
              <a:off x="3861053" y="2747009"/>
              <a:ext cx="3206750" cy="1638300"/>
            </a:xfrm>
            <a:custGeom>
              <a:avLst/>
              <a:gdLst/>
              <a:ahLst/>
              <a:cxnLst/>
              <a:rect l="l" t="t" r="r" b="b"/>
              <a:pathLst>
                <a:path w="3206750" h="1638300">
                  <a:moveTo>
                    <a:pt x="0" y="273050"/>
                  </a:moveTo>
                  <a:lnTo>
                    <a:pt x="4400" y="223982"/>
                  </a:lnTo>
                  <a:lnTo>
                    <a:pt x="17088" y="177795"/>
                  </a:lnTo>
                  <a:lnTo>
                    <a:pt x="37290" y="135259"/>
                  </a:lnTo>
                  <a:lnTo>
                    <a:pt x="64235" y="97148"/>
                  </a:lnTo>
                  <a:lnTo>
                    <a:pt x="97148" y="64235"/>
                  </a:lnTo>
                  <a:lnTo>
                    <a:pt x="135259" y="37290"/>
                  </a:lnTo>
                  <a:lnTo>
                    <a:pt x="177795" y="17088"/>
                  </a:lnTo>
                  <a:lnTo>
                    <a:pt x="223982" y="4400"/>
                  </a:lnTo>
                  <a:lnTo>
                    <a:pt x="273050" y="0"/>
                  </a:lnTo>
                  <a:lnTo>
                    <a:pt x="2933446" y="0"/>
                  </a:lnTo>
                  <a:lnTo>
                    <a:pt x="2982513" y="4400"/>
                  </a:lnTo>
                  <a:lnTo>
                    <a:pt x="3028700" y="17088"/>
                  </a:lnTo>
                  <a:lnTo>
                    <a:pt x="3071236" y="37290"/>
                  </a:lnTo>
                  <a:lnTo>
                    <a:pt x="3109347" y="64235"/>
                  </a:lnTo>
                  <a:lnTo>
                    <a:pt x="3142260" y="97148"/>
                  </a:lnTo>
                  <a:lnTo>
                    <a:pt x="3169205" y="135259"/>
                  </a:lnTo>
                  <a:lnTo>
                    <a:pt x="3189407" y="177795"/>
                  </a:lnTo>
                  <a:lnTo>
                    <a:pt x="3202095" y="223982"/>
                  </a:lnTo>
                  <a:lnTo>
                    <a:pt x="3206496" y="273050"/>
                  </a:lnTo>
                  <a:lnTo>
                    <a:pt x="3206496" y="1365250"/>
                  </a:lnTo>
                  <a:lnTo>
                    <a:pt x="3202095" y="1414317"/>
                  </a:lnTo>
                  <a:lnTo>
                    <a:pt x="3189407" y="1460504"/>
                  </a:lnTo>
                  <a:lnTo>
                    <a:pt x="3169205" y="1503040"/>
                  </a:lnTo>
                  <a:lnTo>
                    <a:pt x="3142260" y="1541151"/>
                  </a:lnTo>
                  <a:lnTo>
                    <a:pt x="3109347" y="1574064"/>
                  </a:lnTo>
                  <a:lnTo>
                    <a:pt x="3071236" y="1601009"/>
                  </a:lnTo>
                  <a:lnTo>
                    <a:pt x="3028700" y="1621211"/>
                  </a:lnTo>
                  <a:lnTo>
                    <a:pt x="2982513" y="1633899"/>
                  </a:lnTo>
                  <a:lnTo>
                    <a:pt x="2933446" y="1638300"/>
                  </a:lnTo>
                  <a:lnTo>
                    <a:pt x="273050" y="1638300"/>
                  </a:lnTo>
                  <a:lnTo>
                    <a:pt x="223982" y="1633899"/>
                  </a:lnTo>
                  <a:lnTo>
                    <a:pt x="177795" y="1621211"/>
                  </a:lnTo>
                  <a:lnTo>
                    <a:pt x="135259" y="1601009"/>
                  </a:lnTo>
                  <a:lnTo>
                    <a:pt x="97148" y="1574064"/>
                  </a:lnTo>
                  <a:lnTo>
                    <a:pt x="64235" y="1541151"/>
                  </a:lnTo>
                  <a:lnTo>
                    <a:pt x="37290" y="1503040"/>
                  </a:lnTo>
                  <a:lnTo>
                    <a:pt x="17088" y="1460504"/>
                  </a:lnTo>
                  <a:lnTo>
                    <a:pt x="4400" y="1414317"/>
                  </a:lnTo>
                  <a:lnTo>
                    <a:pt x="0" y="1365250"/>
                  </a:lnTo>
                  <a:lnTo>
                    <a:pt x="0" y="27305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6">
            <a:extLst>
              <a:ext uri="{FF2B5EF4-FFF2-40B4-BE49-F238E27FC236}">
                <a16:creationId xmlns:a16="http://schemas.microsoft.com/office/drawing/2014/main" id="{7040B185-9404-4B1B-9F7F-FA35CD9698E1}"/>
              </a:ext>
            </a:extLst>
          </p:cNvPr>
          <p:cNvSpPr txBox="1"/>
          <p:nvPr/>
        </p:nvSpPr>
        <p:spPr>
          <a:xfrm>
            <a:off x="503927" y="287804"/>
            <a:ext cx="504190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spc="-5" dirty="0">
                <a:solidFill>
                  <a:srgbClr val="1F477B"/>
                </a:solidFill>
                <a:latin typeface="Calibri"/>
                <a:cs typeface="Calibri"/>
              </a:rPr>
              <a:t>Изменение</a:t>
            </a:r>
            <a:r>
              <a:rPr sz="3300" b="1" spc="-20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sz="3300" b="1" spc="-5" dirty="0">
                <a:solidFill>
                  <a:srgbClr val="1F477B"/>
                </a:solidFill>
                <a:latin typeface="Calibri"/>
                <a:cs typeface="Calibri"/>
              </a:rPr>
              <a:t>учебного</a:t>
            </a:r>
            <a:r>
              <a:rPr sz="3300" b="1" spc="-15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sz="3300" b="1" spc="-5" dirty="0">
                <a:solidFill>
                  <a:srgbClr val="1F477B"/>
                </a:solidFill>
                <a:latin typeface="Calibri"/>
                <a:cs typeface="Calibri"/>
              </a:rPr>
              <a:t>плана</a:t>
            </a:r>
            <a:endParaRPr sz="3300" dirty="0">
              <a:latin typeface="Calibri"/>
              <a:cs typeface="Calibri"/>
            </a:endParaRPr>
          </a:p>
        </p:txBody>
      </p:sp>
      <p:grpSp>
        <p:nvGrpSpPr>
          <p:cNvPr id="11" name="object 7">
            <a:extLst>
              <a:ext uri="{FF2B5EF4-FFF2-40B4-BE49-F238E27FC236}">
                <a16:creationId xmlns:a16="http://schemas.microsoft.com/office/drawing/2014/main" id="{2CE55F10-04B5-457D-A3BC-FFD032949B5F}"/>
              </a:ext>
            </a:extLst>
          </p:cNvPr>
          <p:cNvGrpSpPr/>
          <p:nvPr/>
        </p:nvGrpSpPr>
        <p:grpSpPr>
          <a:xfrm>
            <a:off x="438912" y="946403"/>
            <a:ext cx="3232785" cy="1664335"/>
            <a:chOff x="438912" y="946403"/>
            <a:chExt cx="3232785" cy="1664335"/>
          </a:xfrm>
        </p:grpSpPr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1E3E53BA-2F91-4F00-AA86-7869805A1AD7}"/>
                </a:ext>
              </a:extLst>
            </p:cNvPr>
            <p:cNvSpPr/>
            <p:nvPr/>
          </p:nvSpPr>
          <p:spPr>
            <a:xfrm>
              <a:off x="451866" y="959357"/>
              <a:ext cx="3206750" cy="1638300"/>
            </a:xfrm>
            <a:custGeom>
              <a:avLst/>
              <a:gdLst/>
              <a:ahLst/>
              <a:cxnLst/>
              <a:rect l="l" t="t" r="r" b="b"/>
              <a:pathLst>
                <a:path w="3206750" h="1638300">
                  <a:moveTo>
                    <a:pt x="2933446" y="0"/>
                  </a:moveTo>
                  <a:lnTo>
                    <a:pt x="273050" y="0"/>
                  </a:lnTo>
                  <a:lnTo>
                    <a:pt x="223969" y="4400"/>
                  </a:lnTo>
                  <a:lnTo>
                    <a:pt x="177774" y="17088"/>
                  </a:lnTo>
                  <a:lnTo>
                    <a:pt x="135237" y="37290"/>
                  </a:lnTo>
                  <a:lnTo>
                    <a:pt x="97127" y="64235"/>
                  </a:lnTo>
                  <a:lnTo>
                    <a:pt x="64218" y="97148"/>
                  </a:lnTo>
                  <a:lnTo>
                    <a:pt x="37279" y="135259"/>
                  </a:lnTo>
                  <a:lnTo>
                    <a:pt x="17082" y="177795"/>
                  </a:lnTo>
                  <a:lnTo>
                    <a:pt x="4399" y="223982"/>
                  </a:lnTo>
                  <a:lnTo>
                    <a:pt x="0" y="273050"/>
                  </a:lnTo>
                  <a:lnTo>
                    <a:pt x="0" y="1365250"/>
                  </a:lnTo>
                  <a:lnTo>
                    <a:pt x="4399" y="1414317"/>
                  </a:lnTo>
                  <a:lnTo>
                    <a:pt x="17082" y="1460504"/>
                  </a:lnTo>
                  <a:lnTo>
                    <a:pt x="37279" y="1503040"/>
                  </a:lnTo>
                  <a:lnTo>
                    <a:pt x="64218" y="1541151"/>
                  </a:lnTo>
                  <a:lnTo>
                    <a:pt x="97127" y="1574064"/>
                  </a:lnTo>
                  <a:lnTo>
                    <a:pt x="135237" y="1601009"/>
                  </a:lnTo>
                  <a:lnTo>
                    <a:pt x="177774" y="1621211"/>
                  </a:lnTo>
                  <a:lnTo>
                    <a:pt x="223969" y="1633899"/>
                  </a:lnTo>
                  <a:lnTo>
                    <a:pt x="273050" y="1638300"/>
                  </a:lnTo>
                  <a:lnTo>
                    <a:pt x="2933446" y="1638300"/>
                  </a:lnTo>
                  <a:lnTo>
                    <a:pt x="2982513" y="1633899"/>
                  </a:lnTo>
                  <a:lnTo>
                    <a:pt x="3028700" y="1621211"/>
                  </a:lnTo>
                  <a:lnTo>
                    <a:pt x="3071236" y="1601009"/>
                  </a:lnTo>
                  <a:lnTo>
                    <a:pt x="3109347" y="1574064"/>
                  </a:lnTo>
                  <a:lnTo>
                    <a:pt x="3142260" y="1541151"/>
                  </a:lnTo>
                  <a:lnTo>
                    <a:pt x="3169205" y="1503040"/>
                  </a:lnTo>
                  <a:lnTo>
                    <a:pt x="3189407" y="1460504"/>
                  </a:lnTo>
                  <a:lnTo>
                    <a:pt x="3202095" y="1414317"/>
                  </a:lnTo>
                  <a:lnTo>
                    <a:pt x="3206496" y="1365250"/>
                  </a:lnTo>
                  <a:lnTo>
                    <a:pt x="3206496" y="273050"/>
                  </a:lnTo>
                  <a:lnTo>
                    <a:pt x="3202095" y="223982"/>
                  </a:lnTo>
                  <a:lnTo>
                    <a:pt x="3189407" y="177795"/>
                  </a:lnTo>
                  <a:lnTo>
                    <a:pt x="3169205" y="135259"/>
                  </a:lnTo>
                  <a:lnTo>
                    <a:pt x="3142260" y="97148"/>
                  </a:lnTo>
                  <a:lnTo>
                    <a:pt x="3109347" y="64235"/>
                  </a:lnTo>
                  <a:lnTo>
                    <a:pt x="3071236" y="37290"/>
                  </a:lnTo>
                  <a:lnTo>
                    <a:pt x="3028700" y="17088"/>
                  </a:lnTo>
                  <a:lnTo>
                    <a:pt x="2982513" y="4400"/>
                  </a:lnTo>
                  <a:lnTo>
                    <a:pt x="293344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671238D2-E4E1-487D-B530-597ACB7A4D57}"/>
                </a:ext>
              </a:extLst>
            </p:cNvPr>
            <p:cNvSpPr/>
            <p:nvPr/>
          </p:nvSpPr>
          <p:spPr>
            <a:xfrm>
              <a:off x="451866" y="959357"/>
              <a:ext cx="3206750" cy="1638300"/>
            </a:xfrm>
            <a:custGeom>
              <a:avLst/>
              <a:gdLst/>
              <a:ahLst/>
              <a:cxnLst/>
              <a:rect l="l" t="t" r="r" b="b"/>
              <a:pathLst>
                <a:path w="3206750" h="1638300">
                  <a:moveTo>
                    <a:pt x="0" y="273050"/>
                  </a:moveTo>
                  <a:lnTo>
                    <a:pt x="4399" y="223982"/>
                  </a:lnTo>
                  <a:lnTo>
                    <a:pt x="17082" y="177795"/>
                  </a:lnTo>
                  <a:lnTo>
                    <a:pt x="37279" y="135259"/>
                  </a:lnTo>
                  <a:lnTo>
                    <a:pt x="64218" y="97148"/>
                  </a:lnTo>
                  <a:lnTo>
                    <a:pt x="97127" y="64235"/>
                  </a:lnTo>
                  <a:lnTo>
                    <a:pt x="135237" y="37290"/>
                  </a:lnTo>
                  <a:lnTo>
                    <a:pt x="177774" y="17088"/>
                  </a:lnTo>
                  <a:lnTo>
                    <a:pt x="223969" y="4400"/>
                  </a:lnTo>
                  <a:lnTo>
                    <a:pt x="273050" y="0"/>
                  </a:lnTo>
                  <a:lnTo>
                    <a:pt x="2933446" y="0"/>
                  </a:lnTo>
                  <a:lnTo>
                    <a:pt x="2982513" y="4400"/>
                  </a:lnTo>
                  <a:lnTo>
                    <a:pt x="3028700" y="17088"/>
                  </a:lnTo>
                  <a:lnTo>
                    <a:pt x="3071236" y="37290"/>
                  </a:lnTo>
                  <a:lnTo>
                    <a:pt x="3109347" y="64235"/>
                  </a:lnTo>
                  <a:lnTo>
                    <a:pt x="3142260" y="97148"/>
                  </a:lnTo>
                  <a:lnTo>
                    <a:pt x="3169205" y="135259"/>
                  </a:lnTo>
                  <a:lnTo>
                    <a:pt x="3189407" y="177795"/>
                  </a:lnTo>
                  <a:lnTo>
                    <a:pt x="3202095" y="223982"/>
                  </a:lnTo>
                  <a:lnTo>
                    <a:pt x="3206496" y="273050"/>
                  </a:lnTo>
                  <a:lnTo>
                    <a:pt x="3206496" y="1365250"/>
                  </a:lnTo>
                  <a:lnTo>
                    <a:pt x="3202095" y="1414317"/>
                  </a:lnTo>
                  <a:lnTo>
                    <a:pt x="3189407" y="1460504"/>
                  </a:lnTo>
                  <a:lnTo>
                    <a:pt x="3169205" y="1503040"/>
                  </a:lnTo>
                  <a:lnTo>
                    <a:pt x="3142260" y="1541151"/>
                  </a:lnTo>
                  <a:lnTo>
                    <a:pt x="3109347" y="1574064"/>
                  </a:lnTo>
                  <a:lnTo>
                    <a:pt x="3071236" y="1601009"/>
                  </a:lnTo>
                  <a:lnTo>
                    <a:pt x="3028700" y="1621211"/>
                  </a:lnTo>
                  <a:lnTo>
                    <a:pt x="2982513" y="1633899"/>
                  </a:lnTo>
                  <a:lnTo>
                    <a:pt x="2933446" y="1638300"/>
                  </a:lnTo>
                  <a:lnTo>
                    <a:pt x="273050" y="1638300"/>
                  </a:lnTo>
                  <a:lnTo>
                    <a:pt x="223969" y="1633899"/>
                  </a:lnTo>
                  <a:lnTo>
                    <a:pt x="177774" y="1621211"/>
                  </a:lnTo>
                  <a:lnTo>
                    <a:pt x="135237" y="1601009"/>
                  </a:lnTo>
                  <a:lnTo>
                    <a:pt x="97127" y="1574064"/>
                  </a:lnTo>
                  <a:lnTo>
                    <a:pt x="64218" y="1541151"/>
                  </a:lnTo>
                  <a:lnTo>
                    <a:pt x="37279" y="1503040"/>
                  </a:lnTo>
                  <a:lnTo>
                    <a:pt x="17082" y="1460504"/>
                  </a:lnTo>
                  <a:lnTo>
                    <a:pt x="4399" y="1414317"/>
                  </a:lnTo>
                  <a:lnTo>
                    <a:pt x="0" y="1365250"/>
                  </a:lnTo>
                  <a:lnTo>
                    <a:pt x="0" y="27305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0">
            <a:extLst>
              <a:ext uri="{FF2B5EF4-FFF2-40B4-BE49-F238E27FC236}">
                <a16:creationId xmlns:a16="http://schemas.microsoft.com/office/drawing/2014/main" id="{0A25855F-A16B-4AD3-9785-F0292F2FC63C}"/>
              </a:ext>
            </a:extLst>
          </p:cNvPr>
          <p:cNvSpPr txBox="1"/>
          <p:nvPr/>
        </p:nvSpPr>
        <p:spPr>
          <a:xfrm>
            <a:off x="609091" y="1064133"/>
            <a:ext cx="282575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Предмет «Математика» </a:t>
            </a:r>
            <a:r>
              <a:rPr sz="1800" dirty="0">
                <a:latin typeface="Calibri"/>
                <a:cs typeface="Calibri"/>
              </a:rPr>
              <a:t>стал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включать </a:t>
            </a:r>
            <a:r>
              <a:rPr sz="1800" dirty="0">
                <a:latin typeface="Calibri"/>
                <a:cs typeface="Calibri"/>
              </a:rPr>
              <a:t>курсы </a:t>
            </a:r>
            <a:r>
              <a:rPr sz="1800" spc="-5" dirty="0">
                <a:latin typeface="Calibri"/>
                <a:cs typeface="Calibri"/>
              </a:rPr>
              <a:t>«Алгебра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начала </a:t>
            </a:r>
            <a:r>
              <a:rPr sz="1800" spc="-10" dirty="0">
                <a:latin typeface="Calibri"/>
                <a:cs typeface="Calibri"/>
              </a:rPr>
              <a:t>математического </a:t>
            </a:r>
            <a:r>
              <a:rPr sz="1800" spc="-5" dirty="0">
                <a:latin typeface="Calibri"/>
                <a:cs typeface="Calibri"/>
              </a:rPr>
              <a:t> анализа»,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«Геометрия»,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«Вероятность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статистика»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F765A4CF-5D9B-4EC1-9543-58B4CF6FC0BE}"/>
              </a:ext>
            </a:extLst>
          </p:cNvPr>
          <p:cNvSpPr txBox="1"/>
          <p:nvPr/>
        </p:nvSpPr>
        <p:spPr>
          <a:xfrm>
            <a:off x="4019169" y="2989275"/>
            <a:ext cx="261493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Учебный </a:t>
            </a:r>
            <a:r>
              <a:rPr sz="1800" dirty="0">
                <a:latin typeface="Calibri"/>
                <a:cs typeface="Calibri"/>
              </a:rPr>
              <a:t>план профиля и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индивидуальный учебный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план </a:t>
            </a:r>
            <a:r>
              <a:rPr sz="1800" spc="-15" dirty="0">
                <a:latin typeface="Calibri"/>
                <a:cs typeface="Calibri"/>
              </a:rPr>
              <a:t>должны содержать </a:t>
            </a:r>
            <a:r>
              <a:rPr sz="1800" spc="-10" dirty="0">
                <a:latin typeface="Calibri"/>
                <a:cs typeface="Calibri"/>
              </a:rPr>
              <a:t> минимум </a:t>
            </a:r>
            <a:r>
              <a:rPr sz="1800" dirty="0">
                <a:latin typeface="Calibri"/>
                <a:cs typeface="Calibri"/>
              </a:rPr>
              <a:t>13 </a:t>
            </a:r>
            <a:r>
              <a:rPr sz="1800" spc="-10" dirty="0">
                <a:latin typeface="Calibri"/>
                <a:cs typeface="Calibri"/>
              </a:rPr>
              <a:t>предметов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6" name="object 12">
            <a:extLst>
              <a:ext uri="{FF2B5EF4-FFF2-40B4-BE49-F238E27FC236}">
                <a16:creationId xmlns:a16="http://schemas.microsoft.com/office/drawing/2014/main" id="{693EED77-A91F-4A0D-8003-4D17D3FFF590}"/>
              </a:ext>
            </a:extLst>
          </p:cNvPr>
          <p:cNvGrpSpPr/>
          <p:nvPr/>
        </p:nvGrpSpPr>
        <p:grpSpPr>
          <a:xfrm>
            <a:off x="7469060" y="2711132"/>
            <a:ext cx="3232785" cy="1663064"/>
            <a:chOff x="7469060" y="2711132"/>
            <a:chExt cx="3232785" cy="1663064"/>
          </a:xfrm>
        </p:grpSpPr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6743D763-A52F-4EFE-BFAA-A63C8A8D5333}"/>
                </a:ext>
              </a:extLst>
            </p:cNvPr>
            <p:cNvSpPr/>
            <p:nvPr/>
          </p:nvSpPr>
          <p:spPr>
            <a:xfrm>
              <a:off x="7482077" y="2724150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2933700" y="0"/>
                  </a:moveTo>
                  <a:lnTo>
                    <a:pt x="272796" y="0"/>
                  </a:lnTo>
                  <a:lnTo>
                    <a:pt x="223770" y="4396"/>
                  </a:lnTo>
                  <a:lnTo>
                    <a:pt x="177624" y="17071"/>
                  </a:lnTo>
                  <a:lnTo>
                    <a:pt x="135128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0" y="1363980"/>
                  </a:lnTo>
                  <a:lnTo>
                    <a:pt x="4396" y="1413005"/>
                  </a:lnTo>
                  <a:lnTo>
                    <a:pt x="17071" y="1459151"/>
                  </a:lnTo>
                  <a:lnTo>
                    <a:pt x="37253" y="1501648"/>
                  </a:lnTo>
                  <a:lnTo>
                    <a:pt x="64171" y="1539722"/>
                  </a:lnTo>
                  <a:lnTo>
                    <a:pt x="97053" y="1572604"/>
                  </a:lnTo>
                  <a:lnTo>
                    <a:pt x="135128" y="1599522"/>
                  </a:lnTo>
                  <a:lnTo>
                    <a:pt x="177624" y="1619704"/>
                  </a:lnTo>
                  <a:lnTo>
                    <a:pt x="223770" y="1632379"/>
                  </a:lnTo>
                  <a:lnTo>
                    <a:pt x="272796" y="1636776"/>
                  </a:lnTo>
                  <a:lnTo>
                    <a:pt x="2933700" y="1636776"/>
                  </a:lnTo>
                  <a:lnTo>
                    <a:pt x="2982725" y="1632379"/>
                  </a:lnTo>
                  <a:lnTo>
                    <a:pt x="3028871" y="1619704"/>
                  </a:lnTo>
                  <a:lnTo>
                    <a:pt x="3071367" y="1599522"/>
                  </a:lnTo>
                  <a:lnTo>
                    <a:pt x="3109442" y="1572604"/>
                  </a:lnTo>
                  <a:lnTo>
                    <a:pt x="3142324" y="1539722"/>
                  </a:lnTo>
                  <a:lnTo>
                    <a:pt x="3169242" y="1501648"/>
                  </a:lnTo>
                  <a:lnTo>
                    <a:pt x="3189424" y="1459151"/>
                  </a:lnTo>
                  <a:lnTo>
                    <a:pt x="3202099" y="1413005"/>
                  </a:lnTo>
                  <a:lnTo>
                    <a:pt x="3206496" y="1363980"/>
                  </a:lnTo>
                  <a:lnTo>
                    <a:pt x="3206496" y="272796"/>
                  </a:lnTo>
                  <a:lnTo>
                    <a:pt x="3202099" y="223770"/>
                  </a:lnTo>
                  <a:lnTo>
                    <a:pt x="3189424" y="177624"/>
                  </a:lnTo>
                  <a:lnTo>
                    <a:pt x="3169242" y="135127"/>
                  </a:lnTo>
                  <a:lnTo>
                    <a:pt x="3142324" y="97053"/>
                  </a:lnTo>
                  <a:lnTo>
                    <a:pt x="3109442" y="64171"/>
                  </a:lnTo>
                  <a:lnTo>
                    <a:pt x="3071367" y="37253"/>
                  </a:lnTo>
                  <a:lnTo>
                    <a:pt x="3028871" y="17071"/>
                  </a:lnTo>
                  <a:lnTo>
                    <a:pt x="2982725" y="4396"/>
                  </a:lnTo>
                  <a:lnTo>
                    <a:pt x="293370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A7FA3C44-1576-4500-9F5E-5CB12FF232E9}"/>
                </a:ext>
              </a:extLst>
            </p:cNvPr>
            <p:cNvSpPr/>
            <p:nvPr/>
          </p:nvSpPr>
          <p:spPr>
            <a:xfrm>
              <a:off x="7482077" y="2724150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8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2933700" y="0"/>
                  </a:lnTo>
                  <a:lnTo>
                    <a:pt x="2982725" y="4396"/>
                  </a:lnTo>
                  <a:lnTo>
                    <a:pt x="3028871" y="17071"/>
                  </a:lnTo>
                  <a:lnTo>
                    <a:pt x="3071367" y="37253"/>
                  </a:lnTo>
                  <a:lnTo>
                    <a:pt x="3109442" y="64171"/>
                  </a:lnTo>
                  <a:lnTo>
                    <a:pt x="3142324" y="97053"/>
                  </a:lnTo>
                  <a:lnTo>
                    <a:pt x="3169242" y="135127"/>
                  </a:lnTo>
                  <a:lnTo>
                    <a:pt x="3189424" y="177624"/>
                  </a:lnTo>
                  <a:lnTo>
                    <a:pt x="3202099" y="223770"/>
                  </a:lnTo>
                  <a:lnTo>
                    <a:pt x="3206496" y="272796"/>
                  </a:lnTo>
                  <a:lnTo>
                    <a:pt x="3206496" y="1363980"/>
                  </a:lnTo>
                  <a:lnTo>
                    <a:pt x="3202099" y="1413005"/>
                  </a:lnTo>
                  <a:lnTo>
                    <a:pt x="3189424" y="1459151"/>
                  </a:lnTo>
                  <a:lnTo>
                    <a:pt x="3169242" y="1501648"/>
                  </a:lnTo>
                  <a:lnTo>
                    <a:pt x="3142324" y="1539722"/>
                  </a:lnTo>
                  <a:lnTo>
                    <a:pt x="3109442" y="1572604"/>
                  </a:lnTo>
                  <a:lnTo>
                    <a:pt x="3071367" y="1599522"/>
                  </a:lnTo>
                  <a:lnTo>
                    <a:pt x="3028871" y="1619704"/>
                  </a:lnTo>
                  <a:lnTo>
                    <a:pt x="2982725" y="1632379"/>
                  </a:lnTo>
                  <a:lnTo>
                    <a:pt x="2933700" y="1636776"/>
                  </a:lnTo>
                  <a:lnTo>
                    <a:pt x="272796" y="1636776"/>
                  </a:lnTo>
                  <a:lnTo>
                    <a:pt x="223770" y="1632379"/>
                  </a:lnTo>
                  <a:lnTo>
                    <a:pt x="177624" y="1619704"/>
                  </a:lnTo>
                  <a:lnTo>
                    <a:pt x="135128" y="1599522"/>
                  </a:lnTo>
                  <a:lnTo>
                    <a:pt x="97053" y="1572604"/>
                  </a:lnTo>
                  <a:lnTo>
                    <a:pt x="64171" y="1539722"/>
                  </a:lnTo>
                  <a:lnTo>
                    <a:pt x="37253" y="1501648"/>
                  </a:lnTo>
                  <a:lnTo>
                    <a:pt x="17071" y="1459151"/>
                  </a:lnTo>
                  <a:lnTo>
                    <a:pt x="4396" y="1413005"/>
                  </a:lnTo>
                  <a:lnTo>
                    <a:pt x="0" y="1363980"/>
                  </a:lnTo>
                  <a:lnTo>
                    <a:pt x="0" y="27279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5">
            <a:extLst>
              <a:ext uri="{FF2B5EF4-FFF2-40B4-BE49-F238E27FC236}">
                <a16:creationId xmlns:a16="http://schemas.microsoft.com/office/drawing/2014/main" id="{4066D222-60F4-4C97-8D60-1D11720AC8DB}"/>
              </a:ext>
            </a:extLst>
          </p:cNvPr>
          <p:cNvSpPr txBox="1"/>
          <p:nvPr/>
        </p:nvSpPr>
        <p:spPr>
          <a:xfrm>
            <a:off x="7640828" y="2828671"/>
            <a:ext cx="249555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287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Минимум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два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предмета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должны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изучаться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углубленном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уровне.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Без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исключения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универсального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профиля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0" name="object 16">
            <a:extLst>
              <a:ext uri="{FF2B5EF4-FFF2-40B4-BE49-F238E27FC236}">
                <a16:creationId xmlns:a16="http://schemas.microsoft.com/office/drawing/2014/main" id="{865CC2EB-C9B5-4DB4-987D-A8DBEE0C8A11}"/>
              </a:ext>
            </a:extLst>
          </p:cNvPr>
          <p:cNvGrpSpPr/>
          <p:nvPr/>
        </p:nvGrpSpPr>
        <p:grpSpPr>
          <a:xfrm>
            <a:off x="438912" y="2897123"/>
            <a:ext cx="3232785" cy="1983105"/>
            <a:chOff x="438912" y="2897123"/>
            <a:chExt cx="3232785" cy="1983105"/>
          </a:xfrm>
        </p:grpSpPr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E92024D5-7F79-4849-B1BE-913CF5FF3DEA}"/>
                </a:ext>
              </a:extLst>
            </p:cNvPr>
            <p:cNvSpPr/>
            <p:nvPr/>
          </p:nvSpPr>
          <p:spPr>
            <a:xfrm>
              <a:off x="451866" y="2910077"/>
              <a:ext cx="3206750" cy="1957070"/>
            </a:xfrm>
            <a:custGeom>
              <a:avLst/>
              <a:gdLst/>
              <a:ahLst/>
              <a:cxnLst/>
              <a:rect l="l" t="t" r="r" b="b"/>
              <a:pathLst>
                <a:path w="3206750" h="1957070">
                  <a:moveTo>
                    <a:pt x="2880360" y="0"/>
                  </a:moveTo>
                  <a:lnTo>
                    <a:pt x="326136" y="0"/>
                  </a:lnTo>
                  <a:lnTo>
                    <a:pt x="277943" y="3536"/>
                  </a:lnTo>
                  <a:lnTo>
                    <a:pt x="231946" y="13811"/>
                  </a:lnTo>
                  <a:lnTo>
                    <a:pt x="188648" y="30317"/>
                  </a:lnTo>
                  <a:lnTo>
                    <a:pt x="148555" y="52551"/>
                  </a:lnTo>
                  <a:lnTo>
                    <a:pt x="112170" y="80007"/>
                  </a:lnTo>
                  <a:lnTo>
                    <a:pt x="79998" y="112180"/>
                  </a:lnTo>
                  <a:lnTo>
                    <a:pt x="52544" y="148566"/>
                  </a:lnTo>
                  <a:lnTo>
                    <a:pt x="30313" y="188659"/>
                  </a:lnTo>
                  <a:lnTo>
                    <a:pt x="13808" y="231956"/>
                  </a:lnTo>
                  <a:lnTo>
                    <a:pt x="3536" y="277949"/>
                  </a:lnTo>
                  <a:lnTo>
                    <a:pt x="0" y="326136"/>
                  </a:lnTo>
                  <a:lnTo>
                    <a:pt x="0" y="1630680"/>
                  </a:lnTo>
                  <a:lnTo>
                    <a:pt x="3536" y="1678866"/>
                  </a:lnTo>
                  <a:lnTo>
                    <a:pt x="13808" y="1724859"/>
                  </a:lnTo>
                  <a:lnTo>
                    <a:pt x="30313" y="1768156"/>
                  </a:lnTo>
                  <a:lnTo>
                    <a:pt x="52544" y="1808249"/>
                  </a:lnTo>
                  <a:lnTo>
                    <a:pt x="79998" y="1844635"/>
                  </a:lnTo>
                  <a:lnTo>
                    <a:pt x="112170" y="1876808"/>
                  </a:lnTo>
                  <a:lnTo>
                    <a:pt x="148555" y="1904264"/>
                  </a:lnTo>
                  <a:lnTo>
                    <a:pt x="188648" y="1926498"/>
                  </a:lnTo>
                  <a:lnTo>
                    <a:pt x="231946" y="1943004"/>
                  </a:lnTo>
                  <a:lnTo>
                    <a:pt x="277943" y="1953279"/>
                  </a:lnTo>
                  <a:lnTo>
                    <a:pt x="326136" y="1956816"/>
                  </a:lnTo>
                  <a:lnTo>
                    <a:pt x="2880360" y="1956816"/>
                  </a:lnTo>
                  <a:lnTo>
                    <a:pt x="2928546" y="1953279"/>
                  </a:lnTo>
                  <a:lnTo>
                    <a:pt x="2974539" y="1943004"/>
                  </a:lnTo>
                  <a:lnTo>
                    <a:pt x="3017836" y="1926498"/>
                  </a:lnTo>
                  <a:lnTo>
                    <a:pt x="3057929" y="1904264"/>
                  </a:lnTo>
                  <a:lnTo>
                    <a:pt x="3094315" y="1876808"/>
                  </a:lnTo>
                  <a:lnTo>
                    <a:pt x="3126488" y="1844635"/>
                  </a:lnTo>
                  <a:lnTo>
                    <a:pt x="3153944" y="1808249"/>
                  </a:lnTo>
                  <a:lnTo>
                    <a:pt x="3176178" y="1768156"/>
                  </a:lnTo>
                  <a:lnTo>
                    <a:pt x="3192684" y="1724859"/>
                  </a:lnTo>
                  <a:lnTo>
                    <a:pt x="3202959" y="1678866"/>
                  </a:lnTo>
                  <a:lnTo>
                    <a:pt x="3206496" y="1630680"/>
                  </a:lnTo>
                  <a:lnTo>
                    <a:pt x="3206496" y="326136"/>
                  </a:lnTo>
                  <a:lnTo>
                    <a:pt x="3202959" y="277949"/>
                  </a:lnTo>
                  <a:lnTo>
                    <a:pt x="3192684" y="231956"/>
                  </a:lnTo>
                  <a:lnTo>
                    <a:pt x="3176178" y="188659"/>
                  </a:lnTo>
                  <a:lnTo>
                    <a:pt x="3153944" y="148566"/>
                  </a:lnTo>
                  <a:lnTo>
                    <a:pt x="3126488" y="112180"/>
                  </a:lnTo>
                  <a:lnTo>
                    <a:pt x="3094315" y="80007"/>
                  </a:lnTo>
                  <a:lnTo>
                    <a:pt x="3057929" y="52551"/>
                  </a:lnTo>
                  <a:lnTo>
                    <a:pt x="3017836" y="30317"/>
                  </a:lnTo>
                  <a:lnTo>
                    <a:pt x="2974539" y="13811"/>
                  </a:lnTo>
                  <a:lnTo>
                    <a:pt x="2928546" y="3536"/>
                  </a:lnTo>
                  <a:lnTo>
                    <a:pt x="288036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AAAFC03E-FADB-4A57-940A-83D7E420FFB1}"/>
                </a:ext>
              </a:extLst>
            </p:cNvPr>
            <p:cNvSpPr/>
            <p:nvPr/>
          </p:nvSpPr>
          <p:spPr>
            <a:xfrm>
              <a:off x="451866" y="2910077"/>
              <a:ext cx="3206750" cy="1957070"/>
            </a:xfrm>
            <a:custGeom>
              <a:avLst/>
              <a:gdLst/>
              <a:ahLst/>
              <a:cxnLst/>
              <a:rect l="l" t="t" r="r" b="b"/>
              <a:pathLst>
                <a:path w="3206750" h="1957070">
                  <a:moveTo>
                    <a:pt x="0" y="326136"/>
                  </a:moveTo>
                  <a:lnTo>
                    <a:pt x="3536" y="277949"/>
                  </a:lnTo>
                  <a:lnTo>
                    <a:pt x="13808" y="231956"/>
                  </a:lnTo>
                  <a:lnTo>
                    <a:pt x="30313" y="188659"/>
                  </a:lnTo>
                  <a:lnTo>
                    <a:pt x="52544" y="148566"/>
                  </a:lnTo>
                  <a:lnTo>
                    <a:pt x="79998" y="112180"/>
                  </a:lnTo>
                  <a:lnTo>
                    <a:pt x="112170" y="80007"/>
                  </a:lnTo>
                  <a:lnTo>
                    <a:pt x="148555" y="52551"/>
                  </a:lnTo>
                  <a:lnTo>
                    <a:pt x="188648" y="30317"/>
                  </a:lnTo>
                  <a:lnTo>
                    <a:pt x="231946" y="13811"/>
                  </a:lnTo>
                  <a:lnTo>
                    <a:pt x="277943" y="3536"/>
                  </a:lnTo>
                  <a:lnTo>
                    <a:pt x="326136" y="0"/>
                  </a:lnTo>
                  <a:lnTo>
                    <a:pt x="2880360" y="0"/>
                  </a:lnTo>
                  <a:lnTo>
                    <a:pt x="2928546" y="3536"/>
                  </a:lnTo>
                  <a:lnTo>
                    <a:pt x="2974539" y="13811"/>
                  </a:lnTo>
                  <a:lnTo>
                    <a:pt x="3017836" y="30317"/>
                  </a:lnTo>
                  <a:lnTo>
                    <a:pt x="3057929" y="52551"/>
                  </a:lnTo>
                  <a:lnTo>
                    <a:pt x="3094315" y="80007"/>
                  </a:lnTo>
                  <a:lnTo>
                    <a:pt x="3126488" y="112180"/>
                  </a:lnTo>
                  <a:lnTo>
                    <a:pt x="3153944" y="148566"/>
                  </a:lnTo>
                  <a:lnTo>
                    <a:pt x="3176178" y="188659"/>
                  </a:lnTo>
                  <a:lnTo>
                    <a:pt x="3192684" y="231956"/>
                  </a:lnTo>
                  <a:lnTo>
                    <a:pt x="3202959" y="277949"/>
                  </a:lnTo>
                  <a:lnTo>
                    <a:pt x="3206496" y="326136"/>
                  </a:lnTo>
                  <a:lnTo>
                    <a:pt x="3206496" y="1630680"/>
                  </a:lnTo>
                  <a:lnTo>
                    <a:pt x="3202959" y="1678866"/>
                  </a:lnTo>
                  <a:lnTo>
                    <a:pt x="3192684" y="1724859"/>
                  </a:lnTo>
                  <a:lnTo>
                    <a:pt x="3176178" y="1768156"/>
                  </a:lnTo>
                  <a:lnTo>
                    <a:pt x="3153944" y="1808249"/>
                  </a:lnTo>
                  <a:lnTo>
                    <a:pt x="3126488" y="1844635"/>
                  </a:lnTo>
                  <a:lnTo>
                    <a:pt x="3094315" y="1876808"/>
                  </a:lnTo>
                  <a:lnTo>
                    <a:pt x="3057929" y="1904264"/>
                  </a:lnTo>
                  <a:lnTo>
                    <a:pt x="3017836" y="1926498"/>
                  </a:lnTo>
                  <a:lnTo>
                    <a:pt x="2974539" y="1943004"/>
                  </a:lnTo>
                  <a:lnTo>
                    <a:pt x="2928546" y="1953279"/>
                  </a:lnTo>
                  <a:lnTo>
                    <a:pt x="2880360" y="1956816"/>
                  </a:lnTo>
                  <a:lnTo>
                    <a:pt x="326136" y="1956816"/>
                  </a:lnTo>
                  <a:lnTo>
                    <a:pt x="277943" y="1953279"/>
                  </a:lnTo>
                  <a:lnTo>
                    <a:pt x="231946" y="1943004"/>
                  </a:lnTo>
                  <a:lnTo>
                    <a:pt x="188648" y="1926498"/>
                  </a:lnTo>
                  <a:lnTo>
                    <a:pt x="148555" y="1904264"/>
                  </a:lnTo>
                  <a:lnTo>
                    <a:pt x="112170" y="1876808"/>
                  </a:lnTo>
                  <a:lnTo>
                    <a:pt x="79998" y="1844635"/>
                  </a:lnTo>
                  <a:lnTo>
                    <a:pt x="52544" y="1808249"/>
                  </a:lnTo>
                  <a:lnTo>
                    <a:pt x="30313" y="1768156"/>
                  </a:lnTo>
                  <a:lnTo>
                    <a:pt x="13808" y="1724859"/>
                  </a:lnTo>
                  <a:lnTo>
                    <a:pt x="3536" y="1678866"/>
                  </a:lnTo>
                  <a:lnTo>
                    <a:pt x="0" y="1630680"/>
                  </a:lnTo>
                  <a:lnTo>
                    <a:pt x="0" y="32613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19">
            <a:extLst>
              <a:ext uri="{FF2B5EF4-FFF2-40B4-BE49-F238E27FC236}">
                <a16:creationId xmlns:a16="http://schemas.microsoft.com/office/drawing/2014/main" id="{F166A589-0423-4484-A5AC-6C0FFE3AA0B0}"/>
              </a:ext>
            </a:extLst>
          </p:cNvPr>
          <p:cNvSpPr txBox="1"/>
          <p:nvPr/>
        </p:nvSpPr>
        <p:spPr>
          <a:xfrm>
            <a:off x="624636" y="2899917"/>
            <a:ext cx="271145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Можно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вводить</a:t>
            </a:r>
            <a:endParaRPr sz="1800">
              <a:latin typeface="Calibri"/>
              <a:cs typeface="Calibri"/>
            </a:endParaRPr>
          </a:p>
          <a:p>
            <a:pPr marL="12700" marR="514984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углубленное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изучение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только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АООП.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Во</a:t>
            </a:r>
            <a:endParaRPr sz="1800">
              <a:latin typeface="Calibri"/>
              <a:cs typeface="Calibri"/>
            </a:endParaRPr>
          </a:p>
          <a:p>
            <a:pPr marL="12700" marR="1447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внеурочную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деятельность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включены занятия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программе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коррекционной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работы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4" name="object 20">
            <a:extLst>
              <a:ext uri="{FF2B5EF4-FFF2-40B4-BE49-F238E27FC236}">
                <a16:creationId xmlns:a16="http://schemas.microsoft.com/office/drawing/2014/main" id="{4A98700E-FB33-4036-A9D1-6CEB0C00F0FE}"/>
              </a:ext>
            </a:extLst>
          </p:cNvPr>
          <p:cNvGrpSpPr/>
          <p:nvPr/>
        </p:nvGrpSpPr>
        <p:grpSpPr>
          <a:xfrm>
            <a:off x="3848100" y="4517135"/>
            <a:ext cx="3232785" cy="1663064"/>
            <a:chOff x="3848100" y="4517135"/>
            <a:chExt cx="3232785" cy="1663064"/>
          </a:xfrm>
        </p:grpSpPr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5852FA50-F7F4-4741-B6D7-512DF3A2E250}"/>
                </a:ext>
              </a:extLst>
            </p:cNvPr>
            <p:cNvSpPr/>
            <p:nvPr/>
          </p:nvSpPr>
          <p:spPr>
            <a:xfrm>
              <a:off x="3861053" y="4530089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2933700" y="0"/>
                  </a:moveTo>
                  <a:lnTo>
                    <a:pt x="272796" y="0"/>
                  </a:ln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7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0" y="1363980"/>
                  </a:lnTo>
                  <a:lnTo>
                    <a:pt x="4396" y="1413015"/>
                  </a:lnTo>
                  <a:lnTo>
                    <a:pt x="17071" y="1459166"/>
                  </a:lnTo>
                  <a:lnTo>
                    <a:pt x="37253" y="1501664"/>
                  </a:lnTo>
                  <a:lnTo>
                    <a:pt x="64171" y="1539738"/>
                  </a:lnTo>
                  <a:lnTo>
                    <a:pt x="97053" y="1572617"/>
                  </a:lnTo>
                  <a:lnTo>
                    <a:pt x="135128" y="1599531"/>
                  </a:lnTo>
                  <a:lnTo>
                    <a:pt x="177624" y="1619709"/>
                  </a:lnTo>
                  <a:lnTo>
                    <a:pt x="223770" y="1632380"/>
                  </a:lnTo>
                  <a:lnTo>
                    <a:pt x="272796" y="1636776"/>
                  </a:lnTo>
                  <a:lnTo>
                    <a:pt x="2933700" y="1636776"/>
                  </a:lnTo>
                  <a:lnTo>
                    <a:pt x="2982725" y="1632380"/>
                  </a:lnTo>
                  <a:lnTo>
                    <a:pt x="3028871" y="1619709"/>
                  </a:lnTo>
                  <a:lnTo>
                    <a:pt x="3071367" y="1599531"/>
                  </a:lnTo>
                  <a:lnTo>
                    <a:pt x="3109442" y="1572617"/>
                  </a:lnTo>
                  <a:lnTo>
                    <a:pt x="3142324" y="1539738"/>
                  </a:lnTo>
                  <a:lnTo>
                    <a:pt x="3169242" y="1501664"/>
                  </a:lnTo>
                  <a:lnTo>
                    <a:pt x="3189424" y="1459166"/>
                  </a:lnTo>
                  <a:lnTo>
                    <a:pt x="3202099" y="1413015"/>
                  </a:lnTo>
                  <a:lnTo>
                    <a:pt x="3206496" y="1363980"/>
                  </a:lnTo>
                  <a:lnTo>
                    <a:pt x="3206496" y="272796"/>
                  </a:lnTo>
                  <a:lnTo>
                    <a:pt x="3202099" y="223770"/>
                  </a:lnTo>
                  <a:lnTo>
                    <a:pt x="3189424" y="177624"/>
                  </a:lnTo>
                  <a:lnTo>
                    <a:pt x="3169242" y="135128"/>
                  </a:lnTo>
                  <a:lnTo>
                    <a:pt x="3142324" y="97053"/>
                  </a:lnTo>
                  <a:lnTo>
                    <a:pt x="3109442" y="64171"/>
                  </a:lnTo>
                  <a:lnTo>
                    <a:pt x="3071367" y="37253"/>
                  </a:lnTo>
                  <a:lnTo>
                    <a:pt x="3028871" y="17071"/>
                  </a:lnTo>
                  <a:lnTo>
                    <a:pt x="2982725" y="4396"/>
                  </a:lnTo>
                  <a:lnTo>
                    <a:pt x="293370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9A28E0AC-1A37-4366-BBAE-4933CC240F2F}"/>
                </a:ext>
              </a:extLst>
            </p:cNvPr>
            <p:cNvSpPr/>
            <p:nvPr/>
          </p:nvSpPr>
          <p:spPr>
            <a:xfrm>
              <a:off x="3861053" y="4530089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7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2933700" y="0"/>
                  </a:lnTo>
                  <a:lnTo>
                    <a:pt x="2982725" y="4396"/>
                  </a:lnTo>
                  <a:lnTo>
                    <a:pt x="3028871" y="17071"/>
                  </a:lnTo>
                  <a:lnTo>
                    <a:pt x="3071367" y="37253"/>
                  </a:lnTo>
                  <a:lnTo>
                    <a:pt x="3109442" y="64171"/>
                  </a:lnTo>
                  <a:lnTo>
                    <a:pt x="3142324" y="97053"/>
                  </a:lnTo>
                  <a:lnTo>
                    <a:pt x="3169242" y="135128"/>
                  </a:lnTo>
                  <a:lnTo>
                    <a:pt x="3189424" y="177624"/>
                  </a:lnTo>
                  <a:lnTo>
                    <a:pt x="3202099" y="223770"/>
                  </a:lnTo>
                  <a:lnTo>
                    <a:pt x="3206496" y="272796"/>
                  </a:lnTo>
                  <a:lnTo>
                    <a:pt x="3206496" y="1363980"/>
                  </a:lnTo>
                  <a:lnTo>
                    <a:pt x="3202099" y="1413015"/>
                  </a:lnTo>
                  <a:lnTo>
                    <a:pt x="3189424" y="1459166"/>
                  </a:lnTo>
                  <a:lnTo>
                    <a:pt x="3169242" y="1501664"/>
                  </a:lnTo>
                  <a:lnTo>
                    <a:pt x="3142324" y="1539738"/>
                  </a:lnTo>
                  <a:lnTo>
                    <a:pt x="3109442" y="1572617"/>
                  </a:lnTo>
                  <a:lnTo>
                    <a:pt x="3071367" y="1599531"/>
                  </a:lnTo>
                  <a:lnTo>
                    <a:pt x="3028871" y="1619709"/>
                  </a:lnTo>
                  <a:lnTo>
                    <a:pt x="2982725" y="1632380"/>
                  </a:lnTo>
                  <a:lnTo>
                    <a:pt x="2933700" y="1636776"/>
                  </a:lnTo>
                  <a:lnTo>
                    <a:pt x="272796" y="1636776"/>
                  </a:lnTo>
                  <a:lnTo>
                    <a:pt x="223770" y="1632380"/>
                  </a:lnTo>
                  <a:lnTo>
                    <a:pt x="177624" y="1619709"/>
                  </a:lnTo>
                  <a:lnTo>
                    <a:pt x="135128" y="1599531"/>
                  </a:lnTo>
                  <a:lnTo>
                    <a:pt x="97053" y="1572617"/>
                  </a:lnTo>
                  <a:lnTo>
                    <a:pt x="64171" y="1539738"/>
                  </a:lnTo>
                  <a:lnTo>
                    <a:pt x="37253" y="1501664"/>
                  </a:lnTo>
                  <a:lnTo>
                    <a:pt x="17071" y="1459166"/>
                  </a:lnTo>
                  <a:lnTo>
                    <a:pt x="4396" y="1413015"/>
                  </a:lnTo>
                  <a:lnTo>
                    <a:pt x="0" y="1363980"/>
                  </a:lnTo>
                  <a:lnTo>
                    <a:pt x="0" y="27279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3">
            <a:extLst>
              <a:ext uri="{FF2B5EF4-FFF2-40B4-BE49-F238E27FC236}">
                <a16:creationId xmlns:a16="http://schemas.microsoft.com/office/drawing/2014/main" id="{72594F2B-471C-4D0D-AD0A-9466B400FBCC}"/>
              </a:ext>
            </a:extLst>
          </p:cNvPr>
          <p:cNvSpPr txBox="1"/>
          <p:nvPr/>
        </p:nvSpPr>
        <p:spPr>
          <a:xfrm>
            <a:off x="4019169" y="4498085"/>
            <a:ext cx="264350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учебных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планов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АООП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предусмотрена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замена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физкультуры</a:t>
            </a:r>
            <a:r>
              <a:rPr sz="1800" dirty="0">
                <a:latin typeface="Calibri"/>
                <a:cs typeface="Calibri"/>
              </a:rPr>
              <a:t> на</a:t>
            </a:r>
            <a:r>
              <a:rPr sz="1800" spc="-10" dirty="0">
                <a:latin typeface="Calibri"/>
                <a:cs typeface="Calibri"/>
              </a:rPr>
              <a:t> предмет</a:t>
            </a:r>
            <a:endParaRPr sz="1800">
              <a:latin typeface="Calibri"/>
              <a:cs typeface="Calibri"/>
            </a:endParaRPr>
          </a:p>
          <a:p>
            <a:pPr marL="12700" marR="17907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«Адаптивная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физическая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культура»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8" name="object 24">
            <a:extLst>
              <a:ext uri="{FF2B5EF4-FFF2-40B4-BE49-F238E27FC236}">
                <a16:creationId xmlns:a16="http://schemas.microsoft.com/office/drawing/2014/main" id="{F300750B-0CD9-447B-B510-BD6A8F57A6E8}"/>
              </a:ext>
            </a:extLst>
          </p:cNvPr>
          <p:cNvGrpSpPr/>
          <p:nvPr/>
        </p:nvGrpSpPr>
        <p:grpSpPr>
          <a:xfrm>
            <a:off x="7469060" y="4517072"/>
            <a:ext cx="3232785" cy="1663064"/>
            <a:chOff x="7469060" y="4517072"/>
            <a:chExt cx="3232785" cy="1663064"/>
          </a:xfrm>
        </p:grpSpPr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9FEDF356-FC98-4FBA-96AB-DE5FAB402491}"/>
                </a:ext>
              </a:extLst>
            </p:cNvPr>
            <p:cNvSpPr/>
            <p:nvPr/>
          </p:nvSpPr>
          <p:spPr>
            <a:xfrm>
              <a:off x="7482077" y="4530089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2933700" y="0"/>
                  </a:moveTo>
                  <a:lnTo>
                    <a:pt x="272796" y="0"/>
                  </a:lnTo>
                  <a:lnTo>
                    <a:pt x="223770" y="4396"/>
                  </a:lnTo>
                  <a:lnTo>
                    <a:pt x="177624" y="17071"/>
                  </a:lnTo>
                  <a:lnTo>
                    <a:pt x="135128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7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0" y="1363980"/>
                  </a:lnTo>
                  <a:lnTo>
                    <a:pt x="4396" y="1413015"/>
                  </a:lnTo>
                  <a:lnTo>
                    <a:pt x="17071" y="1459166"/>
                  </a:lnTo>
                  <a:lnTo>
                    <a:pt x="37253" y="1501664"/>
                  </a:lnTo>
                  <a:lnTo>
                    <a:pt x="64171" y="1539738"/>
                  </a:lnTo>
                  <a:lnTo>
                    <a:pt x="97053" y="1572617"/>
                  </a:lnTo>
                  <a:lnTo>
                    <a:pt x="135128" y="1599531"/>
                  </a:lnTo>
                  <a:lnTo>
                    <a:pt x="177624" y="1619709"/>
                  </a:lnTo>
                  <a:lnTo>
                    <a:pt x="223770" y="1632380"/>
                  </a:lnTo>
                  <a:lnTo>
                    <a:pt x="272796" y="1636776"/>
                  </a:lnTo>
                  <a:lnTo>
                    <a:pt x="2933700" y="1636776"/>
                  </a:lnTo>
                  <a:lnTo>
                    <a:pt x="2982725" y="1632380"/>
                  </a:lnTo>
                  <a:lnTo>
                    <a:pt x="3028871" y="1619709"/>
                  </a:lnTo>
                  <a:lnTo>
                    <a:pt x="3071367" y="1599531"/>
                  </a:lnTo>
                  <a:lnTo>
                    <a:pt x="3109442" y="1572617"/>
                  </a:lnTo>
                  <a:lnTo>
                    <a:pt x="3142324" y="1539738"/>
                  </a:lnTo>
                  <a:lnTo>
                    <a:pt x="3169242" y="1501664"/>
                  </a:lnTo>
                  <a:lnTo>
                    <a:pt x="3189424" y="1459166"/>
                  </a:lnTo>
                  <a:lnTo>
                    <a:pt x="3202099" y="1413015"/>
                  </a:lnTo>
                  <a:lnTo>
                    <a:pt x="3206496" y="1363980"/>
                  </a:lnTo>
                  <a:lnTo>
                    <a:pt x="3206496" y="272796"/>
                  </a:lnTo>
                  <a:lnTo>
                    <a:pt x="3202099" y="223770"/>
                  </a:lnTo>
                  <a:lnTo>
                    <a:pt x="3189424" y="177624"/>
                  </a:lnTo>
                  <a:lnTo>
                    <a:pt x="3169242" y="135128"/>
                  </a:lnTo>
                  <a:lnTo>
                    <a:pt x="3142324" y="97053"/>
                  </a:lnTo>
                  <a:lnTo>
                    <a:pt x="3109442" y="64171"/>
                  </a:lnTo>
                  <a:lnTo>
                    <a:pt x="3071367" y="37253"/>
                  </a:lnTo>
                  <a:lnTo>
                    <a:pt x="3028871" y="17071"/>
                  </a:lnTo>
                  <a:lnTo>
                    <a:pt x="2982725" y="4396"/>
                  </a:lnTo>
                  <a:lnTo>
                    <a:pt x="293370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8CDF0189-B705-470E-A913-4FEC7F26B89E}"/>
                </a:ext>
              </a:extLst>
            </p:cNvPr>
            <p:cNvSpPr/>
            <p:nvPr/>
          </p:nvSpPr>
          <p:spPr>
            <a:xfrm>
              <a:off x="7482077" y="4530089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7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8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2933700" y="0"/>
                  </a:lnTo>
                  <a:lnTo>
                    <a:pt x="2982725" y="4396"/>
                  </a:lnTo>
                  <a:lnTo>
                    <a:pt x="3028871" y="17071"/>
                  </a:lnTo>
                  <a:lnTo>
                    <a:pt x="3071367" y="37253"/>
                  </a:lnTo>
                  <a:lnTo>
                    <a:pt x="3109442" y="64171"/>
                  </a:lnTo>
                  <a:lnTo>
                    <a:pt x="3142324" y="97053"/>
                  </a:lnTo>
                  <a:lnTo>
                    <a:pt x="3169242" y="135128"/>
                  </a:lnTo>
                  <a:lnTo>
                    <a:pt x="3189424" y="177624"/>
                  </a:lnTo>
                  <a:lnTo>
                    <a:pt x="3202099" y="223770"/>
                  </a:lnTo>
                  <a:lnTo>
                    <a:pt x="3206496" y="272796"/>
                  </a:lnTo>
                  <a:lnTo>
                    <a:pt x="3206496" y="1363980"/>
                  </a:lnTo>
                  <a:lnTo>
                    <a:pt x="3202099" y="1413015"/>
                  </a:lnTo>
                  <a:lnTo>
                    <a:pt x="3189424" y="1459166"/>
                  </a:lnTo>
                  <a:lnTo>
                    <a:pt x="3169242" y="1501664"/>
                  </a:lnTo>
                  <a:lnTo>
                    <a:pt x="3142324" y="1539738"/>
                  </a:lnTo>
                  <a:lnTo>
                    <a:pt x="3109442" y="1572617"/>
                  </a:lnTo>
                  <a:lnTo>
                    <a:pt x="3071367" y="1599531"/>
                  </a:lnTo>
                  <a:lnTo>
                    <a:pt x="3028871" y="1619709"/>
                  </a:lnTo>
                  <a:lnTo>
                    <a:pt x="2982725" y="1632380"/>
                  </a:lnTo>
                  <a:lnTo>
                    <a:pt x="2933700" y="1636776"/>
                  </a:lnTo>
                  <a:lnTo>
                    <a:pt x="272796" y="1636776"/>
                  </a:lnTo>
                  <a:lnTo>
                    <a:pt x="223770" y="1632380"/>
                  </a:lnTo>
                  <a:lnTo>
                    <a:pt x="177624" y="1619709"/>
                  </a:lnTo>
                  <a:lnTo>
                    <a:pt x="135128" y="1599531"/>
                  </a:lnTo>
                  <a:lnTo>
                    <a:pt x="97053" y="1572617"/>
                  </a:lnTo>
                  <a:lnTo>
                    <a:pt x="64171" y="1539738"/>
                  </a:lnTo>
                  <a:lnTo>
                    <a:pt x="37253" y="1501664"/>
                  </a:lnTo>
                  <a:lnTo>
                    <a:pt x="17071" y="1459166"/>
                  </a:lnTo>
                  <a:lnTo>
                    <a:pt x="4396" y="1413015"/>
                  </a:lnTo>
                  <a:lnTo>
                    <a:pt x="0" y="1363980"/>
                  </a:lnTo>
                  <a:lnTo>
                    <a:pt x="0" y="27279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27">
            <a:extLst>
              <a:ext uri="{FF2B5EF4-FFF2-40B4-BE49-F238E27FC236}">
                <a16:creationId xmlns:a16="http://schemas.microsoft.com/office/drawing/2014/main" id="{6DBC1762-241F-41A4-B22C-E4EA704A905A}"/>
              </a:ext>
            </a:extLst>
          </p:cNvPr>
          <p:cNvSpPr txBox="1"/>
          <p:nvPr/>
        </p:nvSpPr>
        <p:spPr>
          <a:xfrm>
            <a:off x="7640828" y="4635245"/>
            <a:ext cx="248666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Добавлены требования </a:t>
            </a:r>
            <a:r>
              <a:rPr sz="1800" dirty="0">
                <a:latin typeface="Calibri"/>
                <a:cs typeface="Calibri"/>
              </a:rPr>
              <a:t>к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электронной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информационно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образовательной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среде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0">
            <a:extLst>
              <a:ext uri="{FF2B5EF4-FFF2-40B4-BE49-F238E27FC236}">
                <a16:creationId xmlns:a16="http://schemas.microsoft.com/office/drawing/2014/main" id="{BB88BE59-B89E-4391-B835-F414A56F5625}"/>
              </a:ext>
            </a:extLst>
          </p:cNvPr>
          <p:cNvSpPr txBox="1"/>
          <p:nvPr/>
        </p:nvSpPr>
        <p:spPr>
          <a:xfrm>
            <a:off x="5594251" y="364521"/>
            <a:ext cx="6292483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lang="ru-RU" sz="1600" b="1" spc="-20" dirty="0">
                <a:cs typeface="Calibri"/>
              </a:rPr>
              <a:t>Ст.12</a:t>
            </a:r>
            <a:r>
              <a:rPr lang="ru-RU" sz="1600" b="1" spc="-10" dirty="0">
                <a:cs typeface="Calibri"/>
              </a:rPr>
              <a:t> ФЗ</a:t>
            </a:r>
            <a:r>
              <a:rPr lang="ru-RU" sz="1600" b="1" dirty="0">
                <a:cs typeface="Calibri"/>
              </a:rPr>
              <a:t> №</a:t>
            </a:r>
            <a:r>
              <a:rPr lang="ru-RU" sz="1600" b="1" spc="5" dirty="0">
                <a:cs typeface="Calibri"/>
              </a:rPr>
              <a:t> </a:t>
            </a:r>
            <a:r>
              <a:rPr lang="ru-RU" sz="1600" b="1" dirty="0">
                <a:cs typeface="Calibri"/>
              </a:rPr>
              <a:t>273, </a:t>
            </a:r>
            <a:r>
              <a:rPr lang="ru-RU" sz="1600" b="1" spc="-5" dirty="0">
                <a:cs typeface="Calibri"/>
              </a:rPr>
              <a:t>п.</a:t>
            </a:r>
            <a:r>
              <a:rPr lang="ru-RU" sz="1600" b="1" spc="-10" dirty="0">
                <a:cs typeface="Calibri"/>
              </a:rPr>
              <a:t> </a:t>
            </a:r>
            <a:r>
              <a:rPr lang="ru-RU" sz="1600" b="1" dirty="0">
                <a:cs typeface="Calibri"/>
              </a:rPr>
              <a:t>6.2. </a:t>
            </a:r>
            <a:r>
              <a:rPr lang="ru-RU" sz="1600" spc="-5" dirty="0"/>
              <a:t>Организация, осуществляющая </a:t>
            </a:r>
            <a:r>
              <a:rPr lang="ru-RU" sz="1600" dirty="0"/>
              <a:t> </a:t>
            </a:r>
            <a:r>
              <a:rPr lang="ru-RU" sz="1600" spc="-10" dirty="0"/>
              <a:t>образовательную</a:t>
            </a:r>
            <a:r>
              <a:rPr lang="ru-RU" sz="1600" dirty="0"/>
              <a:t> </a:t>
            </a:r>
            <a:r>
              <a:rPr lang="ru-RU" sz="1600" spc="-5" dirty="0"/>
              <a:t>деятельность</a:t>
            </a:r>
            <a:r>
              <a:rPr lang="ru-RU" sz="1600" spc="20" dirty="0"/>
              <a:t> </a:t>
            </a:r>
            <a:r>
              <a:rPr lang="ru-RU" sz="1600" dirty="0"/>
              <a:t>при</a:t>
            </a:r>
            <a:r>
              <a:rPr lang="ru-RU" sz="1600" spc="15" dirty="0"/>
              <a:t> </a:t>
            </a:r>
            <a:r>
              <a:rPr lang="ru-RU" sz="1600" spc="-10" dirty="0"/>
              <a:t>разработке</a:t>
            </a:r>
            <a:r>
              <a:rPr lang="ru-RU" sz="1600" spc="35" dirty="0"/>
              <a:t> </a:t>
            </a:r>
            <a:r>
              <a:rPr lang="ru-RU" sz="1600" spc="-10" dirty="0"/>
              <a:t>соответствующей </a:t>
            </a:r>
            <a:r>
              <a:rPr lang="ru-RU" sz="1600" spc="-390" dirty="0"/>
              <a:t> </a:t>
            </a:r>
            <a:r>
              <a:rPr lang="ru-RU" sz="1600" spc="-5" dirty="0"/>
              <a:t>общеобразовательной программы</a:t>
            </a:r>
            <a:r>
              <a:rPr lang="ru-RU" sz="1600" spc="10" dirty="0"/>
              <a:t> </a:t>
            </a:r>
            <a:r>
              <a:rPr lang="ru-RU" sz="1600" dirty="0"/>
              <a:t>вправе</a:t>
            </a:r>
            <a:r>
              <a:rPr lang="ru-RU" sz="1600" spc="10" dirty="0"/>
              <a:t> </a:t>
            </a:r>
            <a:r>
              <a:rPr lang="ru-RU" sz="1600" spc="-10" dirty="0"/>
              <a:t>предусмотреть </a:t>
            </a:r>
            <a:r>
              <a:rPr sz="1600" u="heavy" spc="-5" dirty="0" err="1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перераспределение</a:t>
            </a: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7375E"/>
                </a:solidFill>
                <a:latin typeface="Calibri"/>
                <a:cs typeface="Calibri"/>
              </a:rPr>
              <a:t>предусмотренного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в </a:t>
            </a: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федеральном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учебном </a:t>
            </a:r>
            <a:r>
              <a:rPr sz="1600" spc="-39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плане </a:t>
            </a: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времени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на </a:t>
            </a: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изучение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учебных </a:t>
            </a:r>
            <a:r>
              <a:rPr sz="1600" spc="-10" dirty="0">
                <a:solidFill>
                  <a:srgbClr val="17375E"/>
                </a:solidFill>
                <a:latin typeface="Calibri"/>
                <a:cs typeface="Calibri"/>
              </a:rPr>
              <a:t>предметов,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по </a:t>
            </a:r>
            <a:r>
              <a:rPr sz="1600" spc="-15" dirty="0">
                <a:solidFill>
                  <a:srgbClr val="17375E"/>
                </a:solidFill>
                <a:latin typeface="Calibri"/>
                <a:cs typeface="Calibri"/>
              </a:rPr>
              <a:t>которым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не </a:t>
            </a:r>
            <a:r>
              <a:rPr sz="1600" spc="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7375E"/>
                </a:solidFill>
                <a:latin typeface="Calibri"/>
                <a:cs typeface="Calibri"/>
              </a:rPr>
              <a:t>проводится</a:t>
            </a:r>
            <a:r>
              <a:rPr sz="1600" spc="10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17375E"/>
                </a:solidFill>
                <a:latin typeface="Calibri"/>
                <a:cs typeface="Calibri"/>
              </a:rPr>
              <a:t>государственная</a:t>
            </a:r>
            <a:r>
              <a:rPr sz="1600" spc="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7375E"/>
                </a:solidFill>
                <a:latin typeface="Calibri"/>
                <a:cs typeface="Calibri"/>
              </a:rPr>
              <a:t>итоговая</a:t>
            </a:r>
            <a:r>
              <a:rPr sz="1600" spc="2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аттестация,</a:t>
            </a:r>
            <a:r>
              <a:rPr sz="1600" spc="1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в </a:t>
            </a:r>
            <a:r>
              <a:rPr sz="1600" spc="-15" dirty="0">
                <a:solidFill>
                  <a:srgbClr val="17375E"/>
                </a:solidFill>
                <a:latin typeface="Calibri"/>
                <a:cs typeface="Calibri"/>
              </a:rPr>
              <a:t>пользу</a:t>
            </a:r>
            <a:endParaRPr sz="16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изучения</a:t>
            </a:r>
            <a:r>
              <a:rPr sz="1600" spc="10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иных</a:t>
            </a:r>
            <a:r>
              <a:rPr sz="1600" spc="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учебных</a:t>
            </a:r>
            <a:r>
              <a:rPr sz="1600" spc="10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7375E"/>
                </a:solidFill>
                <a:latin typeface="Calibri"/>
                <a:cs typeface="Calibri"/>
              </a:rPr>
              <a:t>предметов,</a:t>
            </a:r>
            <a:r>
              <a:rPr sz="1600" dirty="0">
                <a:solidFill>
                  <a:srgbClr val="17375E"/>
                </a:solidFill>
                <a:latin typeface="Calibri"/>
                <a:cs typeface="Calibri"/>
              </a:rPr>
              <a:t> в</a:t>
            </a: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7375E"/>
                </a:solidFill>
                <a:latin typeface="Calibri"/>
                <a:cs typeface="Calibri"/>
              </a:rPr>
              <a:t>том</a:t>
            </a:r>
            <a:r>
              <a:rPr sz="1600" spc="10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7375E"/>
                </a:solidFill>
                <a:latin typeface="Calibri"/>
                <a:cs typeface="Calibri"/>
              </a:rPr>
              <a:t>числе</a:t>
            </a:r>
            <a:r>
              <a:rPr sz="1600" spc="1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600" u="heavy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на </a:t>
            </a:r>
            <a:r>
              <a:rPr sz="1600" u="heavy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организацию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u="heavy" spc="-1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углубленного</a:t>
            </a:r>
            <a:r>
              <a:rPr sz="1600" u="heavy" spc="-1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изучения</a:t>
            </a:r>
            <a:r>
              <a:rPr sz="1600" u="heavy" spc="1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2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отдельных</a:t>
            </a:r>
            <a:r>
              <a:rPr sz="1600" u="heavy" spc="-1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учебных </a:t>
            </a:r>
            <a:r>
              <a:rPr sz="1600" u="heavy" spc="-1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предметов</a:t>
            </a:r>
            <a:r>
              <a:rPr sz="1600" u="heavy" spc="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и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u="heavy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профильное </a:t>
            </a:r>
            <a:r>
              <a:rPr sz="1600" u="heavy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обучение</a:t>
            </a:r>
            <a:r>
              <a:rPr sz="1600" u="heavy" spc="1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(вступает</a:t>
            </a:r>
            <a:r>
              <a:rPr sz="1600" u="heavy" spc="1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в</a:t>
            </a:r>
            <a:r>
              <a:rPr sz="1600" u="heavy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силу</a:t>
            </a:r>
            <a:r>
              <a:rPr sz="1600" u="heavy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с 01.01.23 </a:t>
            </a:r>
            <a:r>
              <a:rPr sz="1600" u="heavy" spc="-3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г.)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35" name="object 31">
            <a:extLst>
              <a:ext uri="{FF2B5EF4-FFF2-40B4-BE49-F238E27FC236}">
                <a16:creationId xmlns:a16="http://schemas.microsoft.com/office/drawing/2014/main" id="{FD9B2FEB-E660-4F8E-ADE3-1D81E1F0D185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439" y="760476"/>
            <a:ext cx="609600" cy="609600"/>
          </a:xfrm>
          <a:prstGeom prst="rect">
            <a:avLst/>
          </a:prstGeom>
        </p:spPr>
      </p:pic>
      <p:pic>
        <p:nvPicPr>
          <p:cNvPr id="39" name="object 35">
            <a:extLst>
              <a:ext uri="{FF2B5EF4-FFF2-40B4-BE49-F238E27FC236}">
                <a16:creationId xmlns:a16="http://schemas.microsoft.com/office/drawing/2014/main" id="{AE8251D8-90F4-4B33-A4DD-642FC06E2E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55491" y="4360164"/>
            <a:ext cx="609600" cy="609600"/>
          </a:xfrm>
          <a:prstGeom prst="rect">
            <a:avLst/>
          </a:prstGeom>
        </p:spPr>
      </p:pic>
      <p:pic>
        <p:nvPicPr>
          <p:cNvPr id="40" name="object 36">
            <a:extLst>
              <a:ext uri="{FF2B5EF4-FFF2-40B4-BE49-F238E27FC236}">
                <a16:creationId xmlns:a16="http://schemas.microsoft.com/office/drawing/2014/main" id="{EC19B4CB-3AE6-4600-B0A3-5EAF82B67C5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6304" y="2723388"/>
            <a:ext cx="609600" cy="609600"/>
          </a:xfrm>
          <a:prstGeom prst="rect">
            <a:avLst/>
          </a:prstGeom>
        </p:spPr>
      </p:pic>
      <p:pic>
        <p:nvPicPr>
          <p:cNvPr id="41" name="object 37">
            <a:extLst>
              <a:ext uri="{FF2B5EF4-FFF2-40B4-BE49-F238E27FC236}">
                <a16:creationId xmlns:a16="http://schemas.microsoft.com/office/drawing/2014/main" id="{4E4B07D1-63F7-43C2-979F-9129D1D16577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55491" y="2596895"/>
            <a:ext cx="609600" cy="609600"/>
          </a:xfrm>
          <a:prstGeom prst="rect">
            <a:avLst/>
          </a:prstGeom>
        </p:spPr>
      </p:pic>
      <p:pic>
        <p:nvPicPr>
          <p:cNvPr id="42" name="object 38">
            <a:extLst>
              <a:ext uri="{FF2B5EF4-FFF2-40B4-BE49-F238E27FC236}">
                <a16:creationId xmlns:a16="http://schemas.microsoft.com/office/drawing/2014/main" id="{15A56B52-3839-4170-B8F8-734546EBE263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76516" y="438607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8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E2FE7F38-E9F3-4DE3-94AB-6DF93BDEDB90}"/>
              </a:ext>
            </a:extLst>
          </p:cNvPr>
          <p:cNvSpPr/>
          <p:nvPr/>
        </p:nvSpPr>
        <p:spPr>
          <a:xfrm>
            <a:off x="341151" y="238986"/>
            <a:ext cx="11509695" cy="6445031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2" descr="H:\логотип 7 шк.jpg">
            <a:extLst>
              <a:ext uri="{FF2B5EF4-FFF2-40B4-BE49-F238E27FC236}">
                <a16:creationId xmlns:a16="http://schemas.microsoft.com/office/drawing/2014/main" id="{0BCA1C27-F164-48EA-A839-3707534A50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6394" y="0"/>
            <a:ext cx="563255" cy="61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DBD7A026-4112-4FE3-970A-7C04E01838A6}"/>
              </a:ext>
            </a:extLst>
          </p:cNvPr>
          <p:cNvSpPr txBox="1">
            <a:spLocks/>
          </p:cNvSpPr>
          <p:nvPr/>
        </p:nvSpPr>
        <p:spPr>
          <a:xfrm>
            <a:off x="836612" y="-29470"/>
            <a:ext cx="10518775" cy="528320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300" b="1" spc="-5" dirty="0">
                <a:solidFill>
                  <a:srgbClr val="1F477B"/>
                </a:solidFill>
                <a:latin typeface="Calibri"/>
                <a:cs typeface="Calibri"/>
              </a:rPr>
              <a:t>Уточнение</a:t>
            </a:r>
            <a:r>
              <a:rPr lang="ru-RU" sz="3300" b="1" dirty="0">
                <a:solidFill>
                  <a:srgbClr val="1F477B"/>
                </a:solidFill>
                <a:latin typeface="Calibri"/>
                <a:cs typeface="Calibri"/>
              </a:rPr>
              <a:t> требований</a:t>
            </a:r>
            <a:r>
              <a:rPr lang="ru-RU" sz="3300" b="1" spc="15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lang="ru-RU" sz="3300" b="1" dirty="0">
                <a:solidFill>
                  <a:srgbClr val="1F477B"/>
                </a:solidFill>
                <a:latin typeface="Calibri"/>
                <a:cs typeface="Calibri"/>
              </a:rPr>
              <a:t>к</a:t>
            </a:r>
            <a:r>
              <a:rPr lang="ru-RU" sz="3300" b="1" spc="-5" dirty="0">
                <a:solidFill>
                  <a:srgbClr val="1F477B"/>
                </a:solidFill>
                <a:latin typeface="Calibri"/>
                <a:cs typeface="Calibri"/>
              </a:rPr>
              <a:t> результатам</a:t>
            </a:r>
            <a:r>
              <a:rPr lang="ru-RU" sz="3300" b="1" spc="10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lang="ru-RU" sz="3300" b="1" dirty="0">
                <a:solidFill>
                  <a:srgbClr val="1F477B"/>
                </a:solidFill>
                <a:latin typeface="Calibri"/>
                <a:cs typeface="Calibri"/>
              </a:rPr>
              <a:t>освоения</a:t>
            </a:r>
            <a:r>
              <a:rPr lang="ru-RU" sz="3300" b="1" spc="-5" dirty="0">
                <a:solidFill>
                  <a:srgbClr val="1F477B"/>
                </a:solidFill>
                <a:latin typeface="Calibri"/>
                <a:cs typeface="Calibri"/>
              </a:rPr>
              <a:t> ООП</a:t>
            </a:r>
            <a:r>
              <a:rPr lang="ru-RU" sz="3300" b="1" dirty="0">
                <a:solidFill>
                  <a:srgbClr val="1F477B"/>
                </a:solidFill>
                <a:latin typeface="Calibri"/>
                <a:cs typeface="Calibri"/>
              </a:rPr>
              <a:t> </a:t>
            </a:r>
            <a:r>
              <a:rPr lang="ru-RU" sz="3300" b="1" spc="-5" dirty="0">
                <a:solidFill>
                  <a:srgbClr val="1F477B"/>
                </a:solidFill>
                <a:latin typeface="Calibri"/>
                <a:cs typeface="Calibri"/>
              </a:rPr>
              <a:t>СОО</a:t>
            </a:r>
            <a:endParaRPr lang="ru-RU" sz="3300" dirty="0">
              <a:latin typeface="Calibri"/>
              <a:cs typeface="Calibri"/>
            </a:endParaRPr>
          </a:p>
        </p:txBody>
      </p:sp>
      <p:grpSp>
        <p:nvGrpSpPr>
          <p:cNvPr id="7" name="object 6">
            <a:extLst>
              <a:ext uri="{FF2B5EF4-FFF2-40B4-BE49-F238E27FC236}">
                <a16:creationId xmlns:a16="http://schemas.microsoft.com/office/drawing/2014/main" id="{3979BE9D-C7EC-41AE-9DB7-38B295C279BC}"/>
              </a:ext>
            </a:extLst>
          </p:cNvPr>
          <p:cNvGrpSpPr/>
          <p:nvPr/>
        </p:nvGrpSpPr>
        <p:grpSpPr>
          <a:xfrm>
            <a:off x="693356" y="491802"/>
            <a:ext cx="10316210" cy="905510"/>
            <a:chOff x="274256" y="659828"/>
            <a:chExt cx="10316210" cy="905510"/>
          </a:xfrm>
        </p:grpSpPr>
        <p:sp>
          <p:nvSpPr>
            <p:cNvPr id="8" name="object 7">
              <a:extLst>
                <a:ext uri="{FF2B5EF4-FFF2-40B4-BE49-F238E27FC236}">
                  <a16:creationId xmlns:a16="http://schemas.microsoft.com/office/drawing/2014/main" id="{5A91741B-6073-4C3A-99BE-15E1A52540C0}"/>
                </a:ext>
              </a:extLst>
            </p:cNvPr>
            <p:cNvSpPr/>
            <p:nvPr/>
          </p:nvSpPr>
          <p:spPr>
            <a:xfrm>
              <a:off x="287273" y="997458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90">
                  <a:moveTo>
                    <a:pt x="10290048" y="0"/>
                  </a:moveTo>
                  <a:lnTo>
                    <a:pt x="0" y="0"/>
                  </a:lnTo>
                  <a:lnTo>
                    <a:pt x="0" y="554736"/>
                  </a:lnTo>
                  <a:lnTo>
                    <a:pt x="10290048" y="554736"/>
                  </a:lnTo>
                  <a:lnTo>
                    <a:pt x="10290048" y="0"/>
                  </a:lnTo>
                  <a:close/>
                </a:path>
              </a:pathLst>
            </a:custGeom>
            <a:solidFill>
              <a:srgbClr val="CCCFD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8">
              <a:extLst>
                <a:ext uri="{FF2B5EF4-FFF2-40B4-BE49-F238E27FC236}">
                  <a16:creationId xmlns:a16="http://schemas.microsoft.com/office/drawing/2014/main" id="{48A1290D-EDB7-495A-A559-B92EF2DF99B4}"/>
                </a:ext>
              </a:extLst>
            </p:cNvPr>
            <p:cNvSpPr/>
            <p:nvPr/>
          </p:nvSpPr>
          <p:spPr>
            <a:xfrm>
              <a:off x="287273" y="997458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90">
                  <a:moveTo>
                    <a:pt x="0" y="554736"/>
                  </a:moveTo>
                  <a:lnTo>
                    <a:pt x="10290048" y="554736"/>
                  </a:lnTo>
                  <a:lnTo>
                    <a:pt x="10290048" y="0"/>
                  </a:lnTo>
                  <a:lnTo>
                    <a:pt x="0" y="0"/>
                  </a:lnTo>
                  <a:lnTo>
                    <a:pt x="0" y="554736"/>
                  </a:lnTo>
                  <a:close/>
                </a:path>
              </a:pathLst>
            </a:custGeom>
            <a:ln w="25907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67EEEF39-2BB2-463E-86C9-3463146594D0}"/>
                </a:ext>
              </a:extLst>
            </p:cNvPr>
            <p:cNvSpPr/>
            <p:nvPr/>
          </p:nvSpPr>
          <p:spPr>
            <a:xfrm>
              <a:off x="802385" y="672846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5">
                  <a:moveTo>
                    <a:pt x="7094220" y="0"/>
                  </a:moveTo>
                  <a:lnTo>
                    <a:pt x="108204" y="0"/>
                  </a:lnTo>
                  <a:lnTo>
                    <a:pt x="66083" y="8495"/>
                  </a:lnTo>
                  <a:lnTo>
                    <a:pt x="31689" y="31670"/>
                  </a:lnTo>
                  <a:lnTo>
                    <a:pt x="8502" y="66061"/>
                  </a:lnTo>
                  <a:lnTo>
                    <a:pt x="0" y="108203"/>
                  </a:lnTo>
                  <a:lnTo>
                    <a:pt x="0" y="541019"/>
                  </a:lnTo>
                  <a:lnTo>
                    <a:pt x="8502" y="583162"/>
                  </a:lnTo>
                  <a:lnTo>
                    <a:pt x="31689" y="617553"/>
                  </a:lnTo>
                  <a:lnTo>
                    <a:pt x="66083" y="640728"/>
                  </a:lnTo>
                  <a:lnTo>
                    <a:pt x="108204" y="649224"/>
                  </a:lnTo>
                  <a:lnTo>
                    <a:pt x="7094220" y="649224"/>
                  </a:lnTo>
                  <a:lnTo>
                    <a:pt x="7136362" y="640728"/>
                  </a:lnTo>
                  <a:lnTo>
                    <a:pt x="7170753" y="617553"/>
                  </a:lnTo>
                  <a:lnTo>
                    <a:pt x="7193928" y="583162"/>
                  </a:lnTo>
                  <a:lnTo>
                    <a:pt x="7202424" y="541019"/>
                  </a:lnTo>
                  <a:lnTo>
                    <a:pt x="7202424" y="108203"/>
                  </a:lnTo>
                  <a:lnTo>
                    <a:pt x="7193928" y="66061"/>
                  </a:lnTo>
                  <a:lnTo>
                    <a:pt x="7170753" y="31670"/>
                  </a:lnTo>
                  <a:lnTo>
                    <a:pt x="7136362" y="8495"/>
                  </a:lnTo>
                  <a:lnTo>
                    <a:pt x="7094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0">
              <a:extLst>
                <a:ext uri="{FF2B5EF4-FFF2-40B4-BE49-F238E27FC236}">
                  <a16:creationId xmlns:a16="http://schemas.microsoft.com/office/drawing/2014/main" id="{34001B3A-EAA0-4FEA-86A1-DF364BAAC4E3}"/>
                </a:ext>
              </a:extLst>
            </p:cNvPr>
            <p:cNvSpPr/>
            <p:nvPr/>
          </p:nvSpPr>
          <p:spPr>
            <a:xfrm>
              <a:off x="802385" y="672846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5">
                  <a:moveTo>
                    <a:pt x="0" y="108203"/>
                  </a:moveTo>
                  <a:lnTo>
                    <a:pt x="8502" y="66061"/>
                  </a:lnTo>
                  <a:lnTo>
                    <a:pt x="31689" y="31670"/>
                  </a:lnTo>
                  <a:lnTo>
                    <a:pt x="66083" y="8495"/>
                  </a:lnTo>
                  <a:lnTo>
                    <a:pt x="108204" y="0"/>
                  </a:lnTo>
                  <a:lnTo>
                    <a:pt x="7094220" y="0"/>
                  </a:lnTo>
                  <a:lnTo>
                    <a:pt x="7136362" y="8495"/>
                  </a:lnTo>
                  <a:lnTo>
                    <a:pt x="7170753" y="31670"/>
                  </a:lnTo>
                  <a:lnTo>
                    <a:pt x="7193928" y="66061"/>
                  </a:lnTo>
                  <a:lnTo>
                    <a:pt x="7202424" y="108203"/>
                  </a:lnTo>
                  <a:lnTo>
                    <a:pt x="7202424" y="541019"/>
                  </a:lnTo>
                  <a:lnTo>
                    <a:pt x="7193928" y="583162"/>
                  </a:lnTo>
                  <a:lnTo>
                    <a:pt x="7170753" y="617553"/>
                  </a:lnTo>
                  <a:lnTo>
                    <a:pt x="7136362" y="640728"/>
                  </a:lnTo>
                  <a:lnTo>
                    <a:pt x="7094220" y="649224"/>
                  </a:lnTo>
                  <a:lnTo>
                    <a:pt x="108204" y="649224"/>
                  </a:lnTo>
                  <a:lnTo>
                    <a:pt x="66083" y="640728"/>
                  </a:lnTo>
                  <a:lnTo>
                    <a:pt x="31689" y="617553"/>
                  </a:lnTo>
                  <a:lnTo>
                    <a:pt x="8502" y="583162"/>
                  </a:lnTo>
                  <a:lnTo>
                    <a:pt x="0" y="541019"/>
                  </a:lnTo>
                  <a:lnTo>
                    <a:pt x="0" y="108203"/>
                  </a:lnTo>
                  <a:close/>
                </a:path>
              </a:pathLst>
            </a:custGeom>
            <a:ln w="25908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1">
            <a:extLst>
              <a:ext uri="{FF2B5EF4-FFF2-40B4-BE49-F238E27FC236}">
                <a16:creationId xmlns:a16="http://schemas.microsoft.com/office/drawing/2014/main" id="{9BE89133-21F7-47EC-953A-95124C288F49}"/>
              </a:ext>
            </a:extLst>
          </p:cNvPr>
          <p:cNvGrpSpPr/>
          <p:nvPr/>
        </p:nvGrpSpPr>
        <p:grpSpPr>
          <a:xfrm>
            <a:off x="693356" y="1490022"/>
            <a:ext cx="10316210" cy="905510"/>
            <a:chOff x="274256" y="1658048"/>
            <a:chExt cx="10316210" cy="905510"/>
          </a:xfrm>
        </p:grpSpPr>
        <p:sp>
          <p:nvSpPr>
            <p:cNvPr id="13" name="object 12">
              <a:extLst>
                <a:ext uri="{FF2B5EF4-FFF2-40B4-BE49-F238E27FC236}">
                  <a16:creationId xmlns:a16="http://schemas.microsoft.com/office/drawing/2014/main" id="{30E56A26-F873-4717-AF7E-6393E503D27D}"/>
                </a:ext>
              </a:extLst>
            </p:cNvPr>
            <p:cNvSpPr/>
            <p:nvPr/>
          </p:nvSpPr>
          <p:spPr>
            <a:xfrm>
              <a:off x="287273" y="1995677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10290048" y="0"/>
                  </a:moveTo>
                  <a:lnTo>
                    <a:pt x="0" y="0"/>
                  </a:lnTo>
                  <a:lnTo>
                    <a:pt x="0" y="554736"/>
                  </a:lnTo>
                  <a:lnTo>
                    <a:pt x="10290048" y="554736"/>
                  </a:lnTo>
                  <a:lnTo>
                    <a:pt x="10290048" y="0"/>
                  </a:lnTo>
                  <a:close/>
                </a:path>
              </a:pathLst>
            </a:custGeom>
            <a:solidFill>
              <a:srgbClr val="CCCFD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3">
              <a:extLst>
                <a:ext uri="{FF2B5EF4-FFF2-40B4-BE49-F238E27FC236}">
                  <a16:creationId xmlns:a16="http://schemas.microsoft.com/office/drawing/2014/main" id="{08598BA9-D361-4A30-8A11-9A3BBBFD2FBC}"/>
                </a:ext>
              </a:extLst>
            </p:cNvPr>
            <p:cNvSpPr/>
            <p:nvPr/>
          </p:nvSpPr>
          <p:spPr>
            <a:xfrm>
              <a:off x="287273" y="1995677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0" y="554736"/>
                  </a:moveTo>
                  <a:lnTo>
                    <a:pt x="10290048" y="554736"/>
                  </a:lnTo>
                  <a:lnTo>
                    <a:pt x="10290048" y="0"/>
                  </a:lnTo>
                  <a:lnTo>
                    <a:pt x="0" y="0"/>
                  </a:lnTo>
                  <a:lnTo>
                    <a:pt x="0" y="554736"/>
                  </a:lnTo>
                  <a:close/>
                </a:path>
              </a:pathLst>
            </a:custGeom>
            <a:ln w="25907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4">
              <a:extLst>
                <a:ext uri="{FF2B5EF4-FFF2-40B4-BE49-F238E27FC236}">
                  <a16:creationId xmlns:a16="http://schemas.microsoft.com/office/drawing/2014/main" id="{987FE507-9221-4838-8047-379CABB623B2}"/>
                </a:ext>
              </a:extLst>
            </p:cNvPr>
            <p:cNvSpPr/>
            <p:nvPr/>
          </p:nvSpPr>
          <p:spPr>
            <a:xfrm>
              <a:off x="802385" y="1671065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5">
                  <a:moveTo>
                    <a:pt x="7094220" y="0"/>
                  </a:moveTo>
                  <a:lnTo>
                    <a:pt x="108204" y="0"/>
                  </a:lnTo>
                  <a:lnTo>
                    <a:pt x="66083" y="8495"/>
                  </a:lnTo>
                  <a:lnTo>
                    <a:pt x="31689" y="31670"/>
                  </a:lnTo>
                  <a:lnTo>
                    <a:pt x="8502" y="66061"/>
                  </a:lnTo>
                  <a:lnTo>
                    <a:pt x="0" y="108204"/>
                  </a:lnTo>
                  <a:lnTo>
                    <a:pt x="0" y="541020"/>
                  </a:lnTo>
                  <a:lnTo>
                    <a:pt x="8502" y="583162"/>
                  </a:lnTo>
                  <a:lnTo>
                    <a:pt x="31689" y="617553"/>
                  </a:lnTo>
                  <a:lnTo>
                    <a:pt x="66083" y="640728"/>
                  </a:lnTo>
                  <a:lnTo>
                    <a:pt x="108204" y="649224"/>
                  </a:lnTo>
                  <a:lnTo>
                    <a:pt x="7094220" y="649224"/>
                  </a:lnTo>
                  <a:lnTo>
                    <a:pt x="7136362" y="640728"/>
                  </a:lnTo>
                  <a:lnTo>
                    <a:pt x="7170753" y="617553"/>
                  </a:lnTo>
                  <a:lnTo>
                    <a:pt x="7193928" y="583162"/>
                  </a:lnTo>
                  <a:lnTo>
                    <a:pt x="7202424" y="541020"/>
                  </a:lnTo>
                  <a:lnTo>
                    <a:pt x="7202424" y="108204"/>
                  </a:lnTo>
                  <a:lnTo>
                    <a:pt x="7193928" y="66061"/>
                  </a:lnTo>
                  <a:lnTo>
                    <a:pt x="7170753" y="31670"/>
                  </a:lnTo>
                  <a:lnTo>
                    <a:pt x="7136362" y="8495"/>
                  </a:lnTo>
                  <a:lnTo>
                    <a:pt x="7094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5">
              <a:extLst>
                <a:ext uri="{FF2B5EF4-FFF2-40B4-BE49-F238E27FC236}">
                  <a16:creationId xmlns:a16="http://schemas.microsoft.com/office/drawing/2014/main" id="{FFAA7E15-5718-4D7F-A2E3-3451F371E83D}"/>
                </a:ext>
              </a:extLst>
            </p:cNvPr>
            <p:cNvSpPr/>
            <p:nvPr/>
          </p:nvSpPr>
          <p:spPr>
            <a:xfrm>
              <a:off x="802385" y="1671065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5">
                  <a:moveTo>
                    <a:pt x="0" y="108204"/>
                  </a:moveTo>
                  <a:lnTo>
                    <a:pt x="8502" y="66061"/>
                  </a:lnTo>
                  <a:lnTo>
                    <a:pt x="31689" y="31670"/>
                  </a:lnTo>
                  <a:lnTo>
                    <a:pt x="66083" y="8495"/>
                  </a:lnTo>
                  <a:lnTo>
                    <a:pt x="108204" y="0"/>
                  </a:lnTo>
                  <a:lnTo>
                    <a:pt x="7094220" y="0"/>
                  </a:lnTo>
                  <a:lnTo>
                    <a:pt x="7136362" y="8495"/>
                  </a:lnTo>
                  <a:lnTo>
                    <a:pt x="7170753" y="31670"/>
                  </a:lnTo>
                  <a:lnTo>
                    <a:pt x="7193928" y="66061"/>
                  </a:lnTo>
                  <a:lnTo>
                    <a:pt x="7202424" y="108204"/>
                  </a:lnTo>
                  <a:lnTo>
                    <a:pt x="7202424" y="541020"/>
                  </a:lnTo>
                  <a:lnTo>
                    <a:pt x="7193928" y="583162"/>
                  </a:lnTo>
                  <a:lnTo>
                    <a:pt x="7170753" y="617553"/>
                  </a:lnTo>
                  <a:lnTo>
                    <a:pt x="7136362" y="640728"/>
                  </a:lnTo>
                  <a:lnTo>
                    <a:pt x="7094220" y="649224"/>
                  </a:lnTo>
                  <a:lnTo>
                    <a:pt x="108204" y="649224"/>
                  </a:lnTo>
                  <a:lnTo>
                    <a:pt x="66083" y="640728"/>
                  </a:lnTo>
                  <a:lnTo>
                    <a:pt x="31689" y="617553"/>
                  </a:lnTo>
                  <a:lnTo>
                    <a:pt x="8502" y="583162"/>
                  </a:lnTo>
                  <a:lnTo>
                    <a:pt x="0" y="541020"/>
                  </a:lnTo>
                  <a:lnTo>
                    <a:pt x="0" y="108204"/>
                  </a:lnTo>
                  <a:close/>
                </a:path>
              </a:pathLst>
            </a:custGeom>
            <a:ln w="25908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6">
            <a:extLst>
              <a:ext uri="{FF2B5EF4-FFF2-40B4-BE49-F238E27FC236}">
                <a16:creationId xmlns:a16="http://schemas.microsoft.com/office/drawing/2014/main" id="{900A67BD-8E0A-4957-8B51-4376B7672C06}"/>
              </a:ext>
            </a:extLst>
          </p:cNvPr>
          <p:cNvGrpSpPr/>
          <p:nvPr/>
        </p:nvGrpSpPr>
        <p:grpSpPr>
          <a:xfrm>
            <a:off x="693356" y="2488242"/>
            <a:ext cx="10316210" cy="1143635"/>
            <a:chOff x="274256" y="2656268"/>
            <a:chExt cx="10316210" cy="1143635"/>
          </a:xfrm>
        </p:grpSpPr>
        <p:sp>
          <p:nvSpPr>
            <p:cNvPr id="18" name="object 17">
              <a:extLst>
                <a:ext uri="{FF2B5EF4-FFF2-40B4-BE49-F238E27FC236}">
                  <a16:creationId xmlns:a16="http://schemas.microsoft.com/office/drawing/2014/main" id="{E6B828A4-DD07-4C2C-8EEA-9BE91A2DCDC7}"/>
                </a:ext>
              </a:extLst>
            </p:cNvPr>
            <p:cNvSpPr/>
            <p:nvPr/>
          </p:nvSpPr>
          <p:spPr>
            <a:xfrm>
              <a:off x="287273" y="3231641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10290048" y="0"/>
                  </a:moveTo>
                  <a:lnTo>
                    <a:pt x="0" y="0"/>
                  </a:lnTo>
                  <a:lnTo>
                    <a:pt x="0" y="554736"/>
                  </a:lnTo>
                  <a:lnTo>
                    <a:pt x="10290048" y="554736"/>
                  </a:lnTo>
                  <a:lnTo>
                    <a:pt x="10290048" y="0"/>
                  </a:lnTo>
                  <a:close/>
                </a:path>
              </a:pathLst>
            </a:custGeom>
            <a:solidFill>
              <a:srgbClr val="CCCFD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8">
              <a:extLst>
                <a:ext uri="{FF2B5EF4-FFF2-40B4-BE49-F238E27FC236}">
                  <a16:creationId xmlns:a16="http://schemas.microsoft.com/office/drawing/2014/main" id="{0A68D663-9730-485B-B669-4A2EB168263A}"/>
                </a:ext>
              </a:extLst>
            </p:cNvPr>
            <p:cNvSpPr/>
            <p:nvPr/>
          </p:nvSpPr>
          <p:spPr>
            <a:xfrm>
              <a:off x="287273" y="3231641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0" y="554736"/>
                  </a:moveTo>
                  <a:lnTo>
                    <a:pt x="10290048" y="554736"/>
                  </a:lnTo>
                  <a:lnTo>
                    <a:pt x="10290048" y="0"/>
                  </a:lnTo>
                  <a:lnTo>
                    <a:pt x="0" y="0"/>
                  </a:lnTo>
                  <a:lnTo>
                    <a:pt x="0" y="554736"/>
                  </a:lnTo>
                  <a:close/>
                </a:path>
              </a:pathLst>
            </a:custGeom>
            <a:ln w="25907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9">
              <a:extLst>
                <a:ext uri="{FF2B5EF4-FFF2-40B4-BE49-F238E27FC236}">
                  <a16:creationId xmlns:a16="http://schemas.microsoft.com/office/drawing/2014/main" id="{7093CAF2-D890-4F6C-B670-E457101D3FA1}"/>
                </a:ext>
              </a:extLst>
            </p:cNvPr>
            <p:cNvSpPr/>
            <p:nvPr/>
          </p:nvSpPr>
          <p:spPr>
            <a:xfrm>
              <a:off x="802385" y="2669285"/>
              <a:ext cx="7202805" cy="887094"/>
            </a:xfrm>
            <a:custGeom>
              <a:avLst/>
              <a:gdLst/>
              <a:ahLst/>
              <a:cxnLst/>
              <a:rect l="l" t="t" r="r" b="b"/>
              <a:pathLst>
                <a:path w="7202805" h="887095">
                  <a:moveTo>
                    <a:pt x="7054596" y="0"/>
                  </a:moveTo>
                  <a:lnTo>
                    <a:pt x="147827" y="0"/>
                  </a:lnTo>
                  <a:lnTo>
                    <a:pt x="101100" y="7534"/>
                  </a:lnTo>
                  <a:lnTo>
                    <a:pt x="60520" y="28517"/>
                  </a:lnTo>
                  <a:lnTo>
                    <a:pt x="28520" y="60514"/>
                  </a:lnTo>
                  <a:lnTo>
                    <a:pt x="7535" y="101096"/>
                  </a:lnTo>
                  <a:lnTo>
                    <a:pt x="0" y="147827"/>
                  </a:lnTo>
                  <a:lnTo>
                    <a:pt x="0" y="739139"/>
                  </a:lnTo>
                  <a:lnTo>
                    <a:pt x="7535" y="785871"/>
                  </a:lnTo>
                  <a:lnTo>
                    <a:pt x="28520" y="826453"/>
                  </a:lnTo>
                  <a:lnTo>
                    <a:pt x="60520" y="858450"/>
                  </a:lnTo>
                  <a:lnTo>
                    <a:pt x="101100" y="879433"/>
                  </a:lnTo>
                  <a:lnTo>
                    <a:pt x="147827" y="886967"/>
                  </a:lnTo>
                  <a:lnTo>
                    <a:pt x="7054596" y="886967"/>
                  </a:lnTo>
                  <a:lnTo>
                    <a:pt x="7101327" y="879433"/>
                  </a:lnTo>
                  <a:lnTo>
                    <a:pt x="7141909" y="858450"/>
                  </a:lnTo>
                  <a:lnTo>
                    <a:pt x="7173906" y="826453"/>
                  </a:lnTo>
                  <a:lnTo>
                    <a:pt x="7194889" y="785871"/>
                  </a:lnTo>
                  <a:lnTo>
                    <a:pt x="7202424" y="739139"/>
                  </a:lnTo>
                  <a:lnTo>
                    <a:pt x="7202424" y="147827"/>
                  </a:lnTo>
                  <a:lnTo>
                    <a:pt x="7194889" y="101096"/>
                  </a:lnTo>
                  <a:lnTo>
                    <a:pt x="7173906" y="60514"/>
                  </a:lnTo>
                  <a:lnTo>
                    <a:pt x="7141909" y="28517"/>
                  </a:lnTo>
                  <a:lnTo>
                    <a:pt x="7101327" y="7534"/>
                  </a:lnTo>
                  <a:lnTo>
                    <a:pt x="70545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0">
              <a:extLst>
                <a:ext uri="{FF2B5EF4-FFF2-40B4-BE49-F238E27FC236}">
                  <a16:creationId xmlns:a16="http://schemas.microsoft.com/office/drawing/2014/main" id="{BCF59743-D95E-41F2-AC39-3680493F2494}"/>
                </a:ext>
              </a:extLst>
            </p:cNvPr>
            <p:cNvSpPr/>
            <p:nvPr/>
          </p:nvSpPr>
          <p:spPr>
            <a:xfrm>
              <a:off x="802385" y="2669285"/>
              <a:ext cx="7202805" cy="887094"/>
            </a:xfrm>
            <a:custGeom>
              <a:avLst/>
              <a:gdLst/>
              <a:ahLst/>
              <a:cxnLst/>
              <a:rect l="l" t="t" r="r" b="b"/>
              <a:pathLst>
                <a:path w="7202805" h="887095">
                  <a:moveTo>
                    <a:pt x="0" y="147827"/>
                  </a:moveTo>
                  <a:lnTo>
                    <a:pt x="7535" y="101096"/>
                  </a:lnTo>
                  <a:lnTo>
                    <a:pt x="28520" y="60514"/>
                  </a:lnTo>
                  <a:lnTo>
                    <a:pt x="60520" y="28517"/>
                  </a:lnTo>
                  <a:lnTo>
                    <a:pt x="101100" y="7534"/>
                  </a:lnTo>
                  <a:lnTo>
                    <a:pt x="147827" y="0"/>
                  </a:lnTo>
                  <a:lnTo>
                    <a:pt x="7054596" y="0"/>
                  </a:lnTo>
                  <a:lnTo>
                    <a:pt x="7101327" y="7534"/>
                  </a:lnTo>
                  <a:lnTo>
                    <a:pt x="7141909" y="28517"/>
                  </a:lnTo>
                  <a:lnTo>
                    <a:pt x="7173906" y="60514"/>
                  </a:lnTo>
                  <a:lnTo>
                    <a:pt x="7194889" y="101096"/>
                  </a:lnTo>
                  <a:lnTo>
                    <a:pt x="7202424" y="147827"/>
                  </a:lnTo>
                  <a:lnTo>
                    <a:pt x="7202424" y="739139"/>
                  </a:lnTo>
                  <a:lnTo>
                    <a:pt x="7194889" y="785871"/>
                  </a:lnTo>
                  <a:lnTo>
                    <a:pt x="7173906" y="826453"/>
                  </a:lnTo>
                  <a:lnTo>
                    <a:pt x="7141909" y="858450"/>
                  </a:lnTo>
                  <a:lnTo>
                    <a:pt x="7101327" y="879433"/>
                  </a:lnTo>
                  <a:lnTo>
                    <a:pt x="7054596" y="886967"/>
                  </a:lnTo>
                  <a:lnTo>
                    <a:pt x="147827" y="886967"/>
                  </a:lnTo>
                  <a:lnTo>
                    <a:pt x="101100" y="879433"/>
                  </a:lnTo>
                  <a:lnTo>
                    <a:pt x="60520" y="858450"/>
                  </a:lnTo>
                  <a:lnTo>
                    <a:pt x="28520" y="826453"/>
                  </a:lnTo>
                  <a:lnTo>
                    <a:pt x="7535" y="785871"/>
                  </a:lnTo>
                  <a:lnTo>
                    <a:pt x="0" y="739139"/>
                  </a:lnTo>
                  <a:lnTo>
                    <a:pt x="0" y="147827"/>
                  </a:lnTo>
                  <a:close/>
                </a:path>
              </a:pathLst>
            </a:custGeom>
            <a:ln w="25908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1">
            <a:extLst>
              <a:ext uri="{FF2B5EF4-FFF2-40B4-BE49-F238E27FC236}">
                <a16:creationId xmlns:a16="http://schemas.microsoft.com/office/drawing/2014/main" id="{D87FC6E4-75F1-4D74-BC46-43A0B4E33EF2}"/>
              </a:ext>
            </a:extLst>
          </p:cNvPr>
          <p:cNvGrpSpPr/>
          <p:nvPr/>
        </p:nvGrpSpPr>
        <p:grpSpPr>
          <a:xfrm>
            <a:off x="693356" y="3724206"/>
            <a:ext cx="10316210" cy="905510"/>
            <a:chOff x="274256" y="3892232"/>
            <a:chExt cx="10316210" cy="905510"/>
          </a:xfrm>
        </p:grpSpPr>
        <p:sp>
          <p:nvSpPr>
            <p:cNvPr id="23" name="object 22">
              <a:extLst>
                <a:ext uri="{FF2B5EF4-FFF2-40B4-BE49-F238E27FC236}">
                  <a16:creationId xmlns:a16="http://schemas.microsoft.com/office/drawing/2014/main" id="{7441C7CA-03D0-44E7-83F1-083AD93E3915}"/>
                </a:ext>
              </a:extLst>
            </p:cNvPr>
            <p:cNvSpPr/>
            <p:nvPr/>
          </p:nvSpPr>
          <p:spPr>
            <a:xfrm>
              <a:off x="287273" y="4229862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10290048" y="0"/>
                  </a:moveTo>
                  <a:lnTo>
                    <a:pt x="0" y="0"/>
                  </a:lnTo>
                  <a:lnTo>
                    <a:pt x="0" y="554736"/>
                  </a:lnTo>
                  <a:lnTo>
                    <a:pt x="10290048" y="554736"/>
                  </a:lnTo>
                  <a:lnTo>
                    <a:pt x="10290048" y="0"/>
                  </a:lnTo>
                  <a:close/>
                </a:path>
              </a:pathLst>
            </a:custGeom>
            <a:solidFill>
              <a:srgbClr val="CCCFD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3">
              <a:extLst>
                <a:ext uri="{FF2B5EF4-FFF2-40B4-BE49-F238E27FC236}">
                  <a16:creationId xmlns:a16="http://schemas.microsoft.com/office/drawing/2014/main" id="{478E110F-491D-420A-AEC7-6CFFE108A40F}"/>
                </a:ext>
              </a:extLst>
            </p:cNvPr>
            <p:cNvSpPr/>
            <p:nvPr/>
          </p:nvSpPr>
          <p:spPr>
            <a:xfrm>
              <a:off x="287273" y="4229862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0" y="554736"/>
                  </a:moveTo>
                  <a:lnTo>
                    <a:pt x="10290048" y="554736"/>
                  </a:lnTo>
                  <a:lnTo>
                    <a:pt x="10290048" y="0"/>
                  </a:lnTo>
                  <a:lnTo>
                    <a:pt x="0" y="0"/>
                  </a:lnTo>
                  <a:lnTo>
                    <a:pt x="0" y="554736"/>
                  </a:lnTo>
                  <a:close/>
                </a:path>
              </a:pathLst>
            </a:custGeom>
            <a:ln w="25907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4">
              <a:extLst>
                <a:ext uri="{FF2B5EF4-FFF2-40B4-BE49-F238E27FC236}">
                  <a16:creationId xmlns:a16="http://schemas.microsoft.com/office/drawing/2014/main" id="{DF848A55-5910-4FEC-BE32-BF1A1A23FE29}"/>
                </a:ext>
              </a:extLst>
            </p:cNvPr>
            <p:cNvSpPr/>
            <p:nvPr/>
          </p:nvSpPr>
          <p:spPr>
            <a:xfrm>
              <a:off x="802385" y="3905250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4">
                  <a:moveTo>
                    <a:pt x="7094220" y="0"/>
                  </a:moveTo>
                  <a:lnTo>
                    <a:pt x="108204" y="0"/>
                  </a:lnTo>
                  <a:lnTo>
                    <a:pt x="66083" y="8495"/>
                  </a:lnTo>
                  <a:lnTo>
                    <a:pt x="31689" y="31670"/>
                  </a:lnTo>
                  <a:lnTo>
                    <a:pt x="8502" y="66061"/>
                  </a:lnTo>
                  <a:lnTo>
                    <a:pt x="0" y="108204"/>
                  </a:lnTo>
                  <a:lnTo>
                    <a:pt x="0" y="541019"/>
                  </a:lnTo>
                  <a:lnTo>
                    <a:pt x="8502" y="583162"/>
                  </a:lnTo>
                  <a:lnTo>
                    <a:pt x="31689" y="617553"/>
                  </a:lnTo>
                  <a:lnTo>
                    <a:pt x="66083" y="640728"/>
                  </a:lnTo>
                  <a:lnTo>
                    <a:pt x="108204" y="649224"/>
                  </a:lnTo>
                  <a:lnTo>
                    <a:pt x="7094220" y="649224"/>
                  </a:lnTo>
                  <a:lnTo>
                    <a:pt x="7136362" y="640728"/>
                  </a:lnTo>
                  <a:lnTo>
                    <a:pt x="7170753" y="617553"/>
                  </a:lnTo>
                  <a:lnTo>
                    <a:pt x="7193928" y="583162"/>
                  </a:lnTo>
                  <a:lnTo>
                    <a:pt x="7202424" y="541019"/>
                  </a:lnTo>
                  <a:lnTo>
                    <a:pt x="7202424" y="108204"/>
                  </a:lnTo>
                  <a:lnTo>
                    <a:pt x="7193928" y="66061"/>
                  </a:lnTo>
                  <a:lnTo>
                    <a:pt x="7170753" y="31670"/>
                  </a:lnTo>
                  <a:lnTo>
                    <a:pt x="7136362" y="8495"/>
                  </a:lnTo>
                  <a:lnTo>
                    <a:pt x="7094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5">
              <a:extLst>
                <a:ext uri="{FF2B5EF4-FFF2-40B4-BE49-F238E27FC236}">
                  <a16:creationId xmlns:a16="http://schemas.microsoft.com/office/drawing/2014/main" id="{EFD744AF-495D-4DD7-8282-EAEDECABC66F}"/>
                </a:ext>
              </a:extLst>
            </p:cNvPr>
            <p:cNvSpPr/>
            <p:nvPr/>
          </p:nvSpPr>
          <p:spPr>
            <a:xfrm>
              <a:off x="802385" y="3905250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4">
                  <a:moveTo>
                    <a:pt x="0" y="108204"/>
                  </a:moveTo>
                  <a:lnTo>
                    <a:pt x="8502" y="66061"/>
                  </a:lnTo>
                  <a:lnTo>
                    <a:pt x="31689" y="31670"/>
                  </a:lnTo>
                  <a:lnTo>
                    <a:pt x="66083" y="8495"/>
                  </a:lnTo>
                  <a:lnTo>
                    <a:pt x="108204" y="0"/>
                  </a:lnTo>
                  <a:lnTo>
                    <a:pt x="7094220" y="0"/>
                  </a:lnTo>
                  <a:lnTo>
                    <a:pt x="7136362" y="8495"/>
                  </a:lnTo>
                  <a:lnTo>
                    <a:pt x="7170753" y="31670"/>
                  </a:lnTo>
                  <a:lnTo>
                    <a:pt x="7193928" y="66061"/>
                  </a:lnTo>
                  <a:lnTo>
                    <a:pt x="7202424" y="108204"/>
                  </a:lnTo>
                  <a:lnTo>
                    <a:pt x="7202424" y="541019"/>
                  </a:lnTo>
                  <a:lnTo>
                    <a:pt x="7193928" y="583162"/>
                  </a:lnTo>
                  <a:lnTo>
                    <a:pt x="7170753" y="617553"/>
                  </a:lnTo>
                  <a:lnTo>
                    <a:pt x="7136362" y="640728"/>
                  </a:lnTo>
                  <a:lnTo>
                    <a:pt x="7094220" y="649224"/>
                  </a:lnTo>
                  <a:lnTo>
                    <a:pt x="108204" y="649224"/>
                  </a:lnTo>
                  <a:lnTo>
                    <a:pt x="66083" y="640728"/>
                  </a:lnTo>
                  <a:lnTo>
                    <a:pt x="31689" y="617553"/>
                  </a:lnTo>
                  <a:lnTo>
                    <a:pt x="8502" y="583162"/>
                  </a:lnTo>
                  <a:lnTo>
                    <a:pt x="0" y="541019"/>
                  </a:lnTo>
                  <a:lnTo>
                    <a:pt x="0" y="108204"/>
                  </a:lnTo>
                  <a:close/>
                </a:path>
              </a:pathLst>
            </a:custGeom>
            <a:ln w="25908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6">
            <a:extLst>
              <a:ext uri="{FF2B5EF4-FFF2-40B4-BE49-F238E27FC236}">
                <a16:creationId xmlns:a16="http://schemas.microsoft.com/office/drawing/2014/main" id="{0DBF3908-1813-4736-8736-EEAEC9EAED66}"/>
              </a:ext>
            </a:extLst>
          </p:cNvPr>
          <p:cNvGrpSpPr/>
          <p:nvPr/>
        </p:nvGrpSpPr>
        <p:grpSpPr>
          <a:xfrm>
            <a:off x="693356" y="4722426"/>
            <a:ext cx="10316210" cy="905510"/>
            <a:chOff x="274256" y="4890452"/>
            <a:chExt cx="10316210" cy="905510"/>
          </a:xfrm>
        </p:grpSpPr>
        <p:sp>
          <p:nvSpPr>
            <p:cNvPr id="28" name="object 27">
              <a:extLst>
                <a:ext uri="{FF2B5EF4-FFF2-40B4-BE49-F238E27FC236}">
                  <a16:creationId xmlns:a16="http://schemas.microsoft.com/office/drawing/2014/main" id="{8B36BDFB-2105-4680-A23D-DD384495F40E}"/>
                </a:ext>
              </a:extLst>
            </p:cNvPr>
            <p:cNvSpPr/>
            <p:nvPr/>
          </p:nvSpPr>
          <p:spPr>
            <a:xfrm>
              <a:off x="287273" y="5228082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10290048" y="0"/>
                  </a:moveTo>
                  <a:lnTo>
                    <a:pt x="0" y="0"/>
                  </a:lnTo>
                  <a:lnTo>
                    <a:pt x="0" y="554736"/>
                  </a:lnTo>
                  <a:lnTo>
                    <a:pt x="10290048" y="554736"/>
                  </a:lnTo>
                  <a:lnTo>
                    <a:pt x="10290048" y="0"/>
                  </a:lnTo>
                  <a:close/>
                </a:path>
              </a:pathLst>
            </a:custGeom>
            <a:solidFill>
              <a:srgbClr val="CCCFD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8">
              <a:extLst>
                <a:ext uri="{FF2B5EF4-FFF2-40B4-BE49-F238E27FC236}">
                  <a16:creationId xmlns:a16="http://schemas.microsoft.com/office/drawing/2014/main" id="{97796F10-D1C0-4BC3-889D-551BCD7A1267}"/>
                </a:ext>
              </a:extLst>
            </p:cNvPr>
            <p:cNvSpPr/>
            <p:nvPr/>
          </p:nvSpPr>
          <p:spPr>
            <a:xfrm>
              <a:off x="287273" y="5228082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89">
                  <a:moveTo>
                    <a:pt x="0" y="554736"/>
                  </a:moveTo>
                  <a:lnTo>
                    <a:pt x="10290048" y="554736"/>
                  </a:lnTo>
                  <a:lnTo>
                    <a:pt x="10290048" y="0"/>
                  </a:lnTo>
                  <a:lnTo>
                    <a:pt x="0" y="0"/>
                  </a:lnTo>
                  <a:lnTo>
                    <a:pt x="0" y="554736"/>
                  </a:lnTo>
                  <a:close/>
                </a:path>
              </a:pathLst>
            </a:custGeom>
            <a:ln w="25907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9">
              <a:extLst>
                <a:ext uri="{FF2B5EF4-FFF2-40B4-BE49-F238E27FC236}">
                  <a16:creationId xmlns:a16="http://schemas.microsoft.com/office/drawing/2014/main" id="{F4606667-8F40-49F1-BB32-22431A91744D}"/>
                </a:ext>
              </a:extLst>
            </p:cNvPr>
            <p:cNvSpPr/>
            <p:nvPr/>
          </p:nvSpPr>
          <p:spPr>
            <a:xfrm>
              <a:off x="802385" y="4903470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4">
                  <a:moveTo>
                    <a:pt x="7094220" y="0"/>
                  </a:moveTo>
                  <a:lnTo>
                    <a:pt x="108204" y="0"/>
                  </a:lnTo>
                  <a:lnTo>
                    <a:pt x="66083" y="8495"/>
                  </a:lnTo>
                  <a:lnTo>
                    <a:pt x="31689" y="31670"/>
                  </a:lnTo>
                  <a:lnTo>
                    <a:pt x="8502" y="66061"/>
                  </a:lnTo>
                  <a:lnTo>
                    <a:pt x="0" y="108203"/>
                  </a:lnTo>
                  <a:lnTo>
                    <a:pt x="0" y="541019"/>
                  </a:lnTo>
                  <a:lnTo>
                    <a:pt x="8502" y="583162"/>
                  </a:lnTo>
                  <a:lnTo>
                    <a:pt x="31689" y="617553"/>
                  </a:lnTo>
                  <a:lnTo>
                    <a:pt x="66083" y="640728"/>
                  </a:lnTo>
                  <a:lnTo>
                    <a:pt x="108204" y="649223"/>
                  </a:lnTo>
                  <a:lnTo>
                    <a:pt x="7094220" y="649223"/>
                  </a:lnTo>
                  <a:lnTo>
                    <a:pt x="7136362" y="640728"/>
                  </a:lnTo>
                  <a:lnTo>
                    <a:pt x="7170753" y="617553"/>
                  </a:lnTo>
                  <a:lnTo>
                    <a:pt x="7193928" y="583162"/>
                  </a:lnTo>
                  <a:lnTo>
                    <a:pt x="7202424" y="541019"/>
                  </a:lnTo>
                  <a:lnTo>
                    <a:pt x="7202424" y="108203"/>
                  </a:lnTo>
                  <a:lnTo>
                    <a:pt x="7193928" y="66061"/>
                  </a:lnTo>
                  <a:lnTo>
                    <a:pt x="7170753" y="31670"/>
                  </a:lnTo>
                  <a:lnTo>
                    <a:pt x="7136362" y="8495"/>
                  </a:lnTo>
                  <a:lnTo>
                    <a:pt x="7094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0">
              <a:extLst>
                <a:ext uri="{FF2B5EF4-FFF2-40B4-BE49-F238E27FC236}">
                  <a16:creationId xmlns:a16="http://schemas.microsoft.com/office/drawing/2014/main" id="{B98C2ACD-8B88-41E5-BB99-C45AFC9D1C4F}"/>
                </a:ext>
              </a:extLst>
            </p:cNvPr>
            <p:cNvSpPr/>
            <p:nvPr/>
          </p:nvSpPr>
          <p:spPr>
            <a:xfrm>
              <a:off x="802385" y="4903470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4">
                  <a:moveTo>
                    <a:pt x="0" y="108203"/>
                  </a:moveTo>
                  <a:lnTo>
                    <a:pt x="8502" y="66061"/>
                  </a:lnTo>
                  <a:lnTo>
                    <a:pt x="31689" y="31670"/>
                  </a:lnTo>
                  <a:lnTo>
                    <a:pt x="66083" y="8495"/>
                  </a:lnTo>
                  <a:lnTo>
                    <a:pt x="108204" y="0"/>
                  </a:lnTo>
                  <a:lnTo>
                    <a:pt x="7094220" y="0"/>
                  </a:lnTo>
                  <a:lnTo>
                    <a:pt x="7136362" y="8495"/>
                  </a:lnTo>
                  <a:lnTo>
                    <a:pt x="7170753" y="31670"/>
                  </a:lnTo>
                  <a:lnTo>
                    <a:pt x="7193928" y="66061"/>
                  </a:lnTo>
                  <a:lnTo>
                    <a:pt x="7202424" y="108203"/>
                  </a:lnTo>
                  <a:lnTo>
                    <a:pt x="7202424" y="541019"/>
                  </a:lnTo>
                  <a:lnTo>
                    <a:pt x="7193928" y="583162"/>
                  </a:lnTo>
                  <a:lnTo>
                    <a:pt x="7170753" y="617553"/>
                  </a:lnTo>
                  <a:lnTo>
                    <a:pt x="7136362" y="640728"/>
                  </a:lnTo>
                  <a:lnTo>
                    <a:pt x="7094220" y="649223"/>
                  </a:lnTo>
                  <a:lnTo>
                    <a:pt x="108204" y="649223"/>
                  </a:lnTo>
                  <a:lnTo>
                    <a:pt x="66083" y="640728"/>
                  </a:lnTo>
                  <a:lnTo>
                    <a:pt x="31689" y="617553"/>
                  </a:lnTo>
                  <a:lnTo>
                    <a:pt x="8502" y="583162"/>
                  </a:lnTo>
                  <a:lnTo>
                    <a:pt x="0" y="541019"/>
                  </a:lnTo>
                  <a:lnTo>
                    <a:pt x="0" y="108203"/>
                  </a:lnTo>
                  <a:close/>
                </a:path>
              </a:pathLst>
            </a:custGeom>
            <a:ln w="25908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1">
            <a:extLst>
              <a:ext uri="{FF2B5EF4-FFF2-40B4-BE49-F238E27FC236}">
                <a16:creationId xmlns:a16="http://schemas.microsoft.com/office/drawing/2014/main" id="{23AA4802-6BE2-4C92-9203-8509F0A76994}"/>
              </a:ext>
            </a:extLst>
          </p:cNvPr>
          <p:cNvGrpSpPr/>
          <p:nvPr/>
        </p:nvGrpSpPr>
        <p:grpSpPr>
          <a:xfrm>
            <a:off x="693356" y="5720646"/>
            <a:ext cx="10316210" cy="905510"/>
            <a:chOff x="274256" y="5888672"/>
            <a:chExt cx="10316210" cy="905510"/>
          </a:xfrm>
        </p:grpSpPr>
        <p:sp>
          <p:nvSpPr>
            <p:cNvPr id="33" name="object 32">
              <a:extLst>
                <a:ext uri="{FF2B5EF4-FFF2-40B4-BE49-F238E27FC236}">
                  <a16:creationId xmlns:a16="http://schemas.microsoft.com/office/drawing/2014/main" id="{ACAF3C33-C563-44D2-B3F5-96966CA08A0A}"/>
                </a:ext>
              </a:extLst>
            </p:cNvPr>
            <p:cNvSpPr/>
            <p:nvPr/>
          </p:nvSpPr>
          <p:spPr>
            <a:xfrm>
              <a:off x="287273" y="6226301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90">
                  <a:moveTo>
                    <a:pt x="10290048" y="0"/>
                  </a:moveTo>
                  <a:lnTo>
                    <a:pt x="0" y="0"/>
                  </a:lnTo>
                  <a:lnTo>
                    <a:pt x="0" y="554736"/>
                  </a:lnTo>
                  <a:lnTo>
                    <a:pt x="10290048" y="554736"/>
                  </a:lnTo>
                  <a:lnTo>
                    <a:pt x="10290048" y="0"/>
                  </a:lnTo>
                  <a:close/>
                </a:path>
              </a:pathLst>
            </a:custGeom>
            <a:solidFill>
              <a:srgbClr val="CCCFD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3">
              <a:extLst>
                <a:ext uri="{FF2B5EF4-FFF2-40B4-BE49-F238E27FC236}">
                  <a16:creationId xmlns:a16="http://schemas.microsoft.com/office/drawing/2014/main" id="{29310BD9-C326-4F7B-8C32-D42F0F68C0F7}"/>
                </a:ext>
              </a:extLst>
            </p:cNvPr>
            <p:cNvSpPr/>
            <p:nvPr/>
          </p:nvSpPr>
          <p:spPr>
            <a:xfrm>
              <a:off x="287273" y="6226301"/>
              <a:ext cx="10290175" cy="554990"/>
            </a:xfrm>
            <a:custGeom>
              <a:avLst/>
              <a:gdLst/>
              <a:ahLst/>
              <a:cxnLst/>
              <a:rect l="l" t="t" r="r" b="b"/>
              <a:pathLst>
                <a:path w="10290175" h="554990">
                  <a:moveTo>
                    <a:pt x="0" y="554736"/>
                  </a:moveTo>
                  <a:lnTo>
                    <a:pt x="10290048" y="554736"/>
                  </a:lnTo>
                  <a:lnTo>
                    <a:pt x="10290048" y="0"/>
                  </a:lnTo>
                  <a:lnTo>
                    <a:pt x="0" y="0"/>
                  </a:lnTo>
                  <a:lnTo>
                    <a:pt x="0" y="554736"/>
                  </a:lnTo>
                  <a:close/>
                </a:path>
              </a:pathLst>
            </a:custGeom>
            <a:ln w="25907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4">
              <a:extLst>
                <a:ext uri="{FF2B5EF4-FFF2-40B4-BE49-F238E27FC236}">
                  <a16:creationId xmlns:a16="http://schemas.microsoft.com/office/drawing/2014/main" id="{FF65B7DE-A6E3-448D-8EC3-CC31019034E7}"/>
                </a:ext>
              </a:extLst>
            </p:cNvPr>
            <p:cNvSpPr/>
            <p:nvPr/>
          </p:nvSpPr>
          <p:spPr>
            <a:xfrm>
              <a:off x="802385" y="5901689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4">
                  <a:moveTo>
                    <a:pt x="7094220" y="0"/>
                  </a:moveTo>
                  <a:lnTo>
                    <a:pt x="108204" y="0"/>
                  </a:lnTo>
                  <a:lnTo>
                    <a:pt x="66083" y="8502"/>
                  </a:lnTo>
                  <a:lnTo>
                    <a:pt x="31689" y="31689"/>
                  </a:lnTo>
                  <a:lnTo>
                    <a:pt x="8502" y="66083"/>
                  </a:lnTo>
                  <a:lnTo>
                    <a:pt x="0" y="108204"/>
                  </a:lnTo>
                  <a:lnTo>
                    <a:pt x="0" y="541020"/>
                  </a:lnTo>
                  <a:lnTo>
                    <a:pt x="8502" y="583135"/>
                  </a:lnTo>
                  <a:lnTo>
                    <a:pt x="31689" y="617529"/>
                  </a:lnTo>
                  <a:lnTo>
                    <a:pt x="66083" y="640719"/>
                  </a:lnTo>
                  <a:lnTo>
                    <a:pt x="108204" y="649224"/>
                  </a:lnTo>
                  <a:lnTo>
                    <a:pt x="7094220" y="649224"/>
                  </a:lnTo>
                  <a:lnTo>
                    <a:pt x="7136362" y="640719"/>
                  </a:lnTo>
                  <a:lnTo>
                    <a:pt x="7170753" y="617529"/>
                  </a:lnTo>
                  <a:lnTo>
                    <a:pt x="7193928" y="583135"/>
                  </a:lnTo>
                  <a:lnTo>
                    <a:pt x="7202424" y="541020"/>
                  </a:lnTo>
                  <a:lnTo>
                    <a:pt x="7202424" y="108204"/>
                  </a:lnTo>
                  <a:lnTo>
                    <a:pt x="7193928" y="66083"/>
                  </a:lnTo>
                  <a:lnTo>
                    <a:pt x="7170753" y="31689"/>
                  </a:lnTo>
                  <a:lnTo>
                    <a:pt x="7136362" y="8502"/>
                  </a:lnTo>
                  <a:lnTo>
                    <a:pt x="7094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5">
              <a:extLst>
                <a:ext uri="{FF2B5EF4-FFF2-40B4-BE49-F238E27FC236}">
                  <a16:creationId xmlns:a16="http://schemas.microsoft.com/office/drawing/2014/main" id="{460BB899-DD68-4ACD-B726-A3B45B9B1BBF}"/>
                </a:ext>
              </a:extLst>
            </p:cNvPr>
            <p:cNvSpPr/>
            <p:nvPr/>
          </p:nvSpPr>
          <p:spPr>
            <a:xfrm>
              <a:off x="802385" y="5901689"/>
              <a:ext cx="7202805" cy="649605"/>
            </a:xfrm>
            <a:custGeom>
              <a:avLst/>
              <a:gdLst/>
              <a:ahLst/>
              <a:cxnLst/>
              <a:rect l="l" t="t" r="r" b="b"/>
              <a:pathLst>
                <a:path w="7202805" h="649604">
                  <a:moveTo>
                    <a:pt x="0" y="108204"/>
                  </a:moveTo>
                  <a:lnTo>
                    <a:pt x="8502" y="66083"/>
                  </a:lnTo>
                  <a:lnTo>
                    <a:pt x="31689" y="31689"/>
                  </a:lnTo>
                  <a:lnTo>
                    <a:pt x="66083" y="8502"/>
                  </a:lnTo>
                  <a:lnTo>
                    <a:pt x="108204" y="0"/>
                  </a:lnTo>
                  <a:lnTo>
                    <a:pt x="7094220" y="0"/>
                  </a:lnTo>
                  <a:lnTo>
                    <a:pt x="7136362" y="8502"/>
                  </a:lnTo>
                  <a:lnTo>
                    <a:pt x="7170753" y="31689"/>
                  </a:lnTo>
                  <a:lnTo>
                    <a:pt x="7193928" y="66083"/>
                  </a:lnTo>
                  <a:lnTo>
                    <a:pt x="7202424" y="108204"/>
                  </a:lnTo>
                  <a:lnTo>
                    <a:pt x="7202424" y="541020"/>
                  </a:lnTo>
                  <a:lnTo>
                    <a:pt x="7193928" y="583135"/>
                  </a:lnTo>
                  <a:lnTo>
                    <a:pt x="7170753" y="617529"/>
                  </a:lnTo>
                  <a:lnTo>
                    <a:pt x="7136362" y="640719"/>
                  </a:lnTo>
                  <a:lnTo>
                    <a:pt x="7094220" y="649224"/>
                  </a:lnTo>
                  <a:lnTo>
                    <a:pt x="108204" y="649224"/>
                  </a:lnTo>
                  <a:lnTo>
                    <a:pt x="66083" y="640719"/>
                  </a:lnTo>
                  <a:lnTo>
                    <a:pt x="31689" y="617529"/>
                  </a:lnTo>
                  <a:lnTo>
                    <a:pt x="8502" y="583135"/>
                  </a:lnTo>
                  <a:lnTo>
                    <a:pt x="0" y="541020"/>
                  </a:lnTo>
                  <a:lnTo>
                    <a:pt x="0" y="108204"/>
                  </a:lnTo>
                  <a:close/>
                </a:path>
              </a:pathLst>
            </a:custGeom>
            <a:ln w="25908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6">
            <a:extLst>
              <a:ext uri="{FF2B5EF4-FFF2-40B4-BE49-F238E27FC236}">
                <a16:creationId xmlns:a16="http://schemas.microsoft.com/office/drawing/2014/main" id="{159D770E-AF1B-421F-A382-B135BA11460E}"/>
              </a:ext>
            </a:extLst>
          </p:cNvPr>
          <p:cNvSpPr txBox="1"/>
          <p:nvPr/>
        </p:nvSpPr>
        <p:spPr>
          <a:xfrm>
            <a:off x="1238691" y="527045"/>
            <a:ext cx="7168515" cy="5868914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285115" marR="662305">
              <a:lnSpc>
                <a:spcPts val="1970"/>
              </a:lnSpc>
              <a:spcBef>
                <a:spcPts val="325"/>
              </a:spcBef>
            </a:pP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Скорректированы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личностные,</a:t>
            </a:r>
            <a:r>
              <a:rPr sz="1800" spc="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метапредметные</a:t>
            </a:r>
            <a:r>
              <a:rPr sz="18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r>
              <a:rPr sz="1800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предметные </a:t>
            </a:r>
            <a:r>
              <a:rPr sz="1800" spc="-39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результаты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Calibri"/>
              <a:cs typeface="Calibri"/>
            </a:endParaRPr>
          </a:p>
          <a:p>
            <a:pPr marL="285115" marR="335915">
              <a:lnSpc>
                <a:spcPts val="1970"/>
              </a:lnSpc>
            </a:pP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Введено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условие,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что</a:t>
            </a:r>
            <a:r>
              <a:rPr sz="18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требования</a:t>
            </a:r>
            <a:r>
              <a:rPr sz="18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к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результатам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освоения</a:t>
            </a:r>
            <a:r>
              <a:rPr sz="1800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ООП</a:t>
            </a:r>
            <a:r>
              <a:rPr sz="18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для </a:t>
            </a:r>
            <a:r>
              <a:rPr sz="1800" spc="-39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детей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с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ОВЗ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определяют</a:t>
            </a:r>
            <a:r>
              <a:rPr sz="1800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в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примерных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АООП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 marL="297180">
              <a:lnSpc>
                <a:spcPts val="2065"/>
              </a:lnSpc>
              <a:spcBef>
                <a:spcPts val="1450"/>
              </a:spcBef>
            </a:pP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Добавлены</a:t>
            </a:r>
            <a:r>
              <a:rPr sz="18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нормы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из</a:t>
            </a:r>
            <a:r>
              <a:rPr sz="1800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ФГОС-2021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о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том,</a:t>
            </a:r>
            <a:r>
              <a:rPr sz="1800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что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личностные</a:t>
            </a:r>
            <a:r>
              <a:rPr sz="18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результаты</a:t>
            </a:r>
            <a:endParaRPr sz="1800" dirty="0">
              <a:latin typeface="Calibri"/>
              <a:cs typeface="Calibri"/>
            </a:endParaRPr>
          </a:p>
          <a:p>
            <a:pPr marL="297180">
              <a:lnSpc>
                <a:spcPts val="1975"/>
              </a:lnSpc>
            </a:pP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освоения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программы</a:t>
            </a:r>
            <a:r>
              <a:rPr sz="1800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достигаются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в</a:t>
            </a:r>
            <a:r>
              <a:rPr sz="1800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единстве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учебной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endParaRPr sz="1800" dirty="0">
              <a:latin typeface="Calibri"/>
              <a:cs typeface="Calibri"/>
            </a:endParaRPr>
          </a:p>
          <a:p>
            <a:pPr marL="297180">
              <a:lnSpc>
                <a:spcPts val="2070"/>
              </a:lnSpc>
            </a:pP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воспитательной</a:t>
            </a:r>
            <a:r>
              <a:rPr sz="18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деятельности</a:t>
            </a:r>
            <a:endParaRPr sz="1800" dirty="0">
              <a:latin typeface="Calibri"/>
              <a:cs typeface="Calibri"/>
            </a:endParaRPr>
          </a:p>
          <a:p>
            <a:pPr marL="285115" marR="570865">
              <a:lnSpc>
                <a:spcPts val="6870"/>
              </a:lnSpc>
              <a:spcBef>
                <a:spcPts val="969"/>
              </a:spcBef>
            </a:pP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Выделены</a:t>
            </a:r>
            <a:r>
              <a:rPr sz="18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личностные</a:t>
            </a:r>
            <a:r>
              <a:rPr sz="1800" spc="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результаты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по</a:t>
            </a:r>
            <a:r>
              <a:rPr sz="18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направлениям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воспитания </a:t>
            </a:r>
            <a:r>
              <a:rPr sz="1800" spc="-39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Перечислены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требования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для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метапредметных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результатов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по</a:t>
            </a:r>
            <a:endParaRPr sz="1800" dirty="0">
              <a:latin typeface="Calibri"/>
              <a:cs typeface="Calibri"/>
            </a:endParaRPr>
          </a:p>
          <a:p>
            <a:pPr marL="285115">
              <a:lnSpc>
                <a:spcPts val="955"/>
              </a:lnSpc>
            </a:pP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группам универсальных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учебных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действий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Calibri"/>
              <a:cs typeface="Calibri"/>
            </a:endParaRPr>
          </a:p>
          <a:p>
            <a:pPr marL="285115" marR="1336675">
              <a:lnSpc>
                <a:spcPts val="1970"/>
              </a:lnSpc>
            </a:pP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Требования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к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предметным</a:t>
            </a:r>
            <a:r>
              <a:rPr sz="1800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результатам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изложены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более </a:t>
            </a:r>
            <a:r>
              <a:rPr sz="1800" spc="-39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конкретно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– по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1F487C"/>
                </a:solidFill>
                <a:latin typeface="Calibri"/>
                <a:cs typeface="Calibri"/>
              </a:rPr>
              <a:t>подобию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новых </a:t>
            </a:r>
            <a:r>
              <a:rPr sz="1800" spc="-20" dirty="0">
                <a:solidFill>
                  <a:srgbClr val="1F487C"/>
                </a:solidFill>
                <a:latin typeface="Calibri"/>
                <a:cs typeface="Calibri"/>
              </a:rPr>
              <a:t>ФГОС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НОО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 и </a:t>
            </a:r>
            <a:r>
              <a:rPr sz="1800" spc="-5" dirty="0">
                <a:solidFill>
                  <a:srgbClr val="1F487C"/>
                </a:solidFill>
                <a:latin typeface="Calibri"/>
                <a:cs typeface="Calibri"/>
              </a:rPr>
              <a:t>ООО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38" name="object 37">
            <a:extLst>
              <a:ext uri="{FF2B5EF4-FFF2-40B4-BE49-F238E27FC236}">
                <a16:creationId xmlns:a16="http://schemas.microsoft.com/office/drawing/2014/main" id="{276BF5D1-CD4F-4AFA-AD17-480C6BE689DA}"/>
              </a:ext>
            </a:extLst>
          </p:cNvPr>
          <p:cNvGrpSpPr/>
          <p:nvPr/>
        </p:nvGrpSpPr>
        <p:grpSpPr>
          <a:xfrm>
            <a:off x="8276843" y="504057"/>
            <a:ext cx="661670" cy="661670"/>
            <a:chOff x="7857743" y="672083"/>
            <a:chExt cx="661670" cy="661670"/>
          </a:xfrm>
        </p:grpSpPr>
        <p:pic>
          <p:nvPicPr>
            <p:cNvPr id="39" name="object 38">
              <a:extLst>
                <a:ext uri="{FF2B5EF4-FFF2-40B4-BE49-F238E27FC236}">
                  <a16:creationId xmlns:a16="http://schemas.microsoft.com/office/drawing/2014/main" id="{6AADB593-B6A8-4DB7-94F6-99E3EC99D6C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57743" y="672083"/>
              <a:ext cx="661416" cy="661415"/>
            </a:xfrm>
            <a:prstGeom prst="rect">
              <a:avLst/>
            </a:prstGeom>
          </p:spPr>
        </p:pic>
        <p:sp>
          <p:nvSpPr>
            <p:cNvPr id="40" name="object 39">
              <a:extLst>
                <a:ext uri="{FF2B5EF4-FFF2-40B4-BE49-F238E27FC236}">
                  <a16:creationId xmlns:a16="http://schemas.microsoft.com/office/drawing/2014/main" id="{733F9740-A39B-4C15-A08A-2CAC95D5CB28}"/>
                </a:ext>
              </a:extLst>
            </p:cNvPr>
            <p:cNvSpPr/>
            <p:nvPr/>
          </p:nvSpPr>
          <p:spPr>
            <a:xfrm>
              <a:off x="7988808" y="804671"/>
              <a:ext cx="399415" cy="396240"/>
            </a:xfrm>
            <a:custGeom>
              <a:avLst/>
              <a:gdLst/>
              <a:ahLst/>
              <a:cxnLst/>
              <a:rect l="l" t="t" r="r" b="b"/>
              <a:pathLst>
                <a:path w="399415" h="396240">
                  <a:moveTo>
                    <a:pt x="399161" y="369951"/>
                  </a:moveTo>
                  <a:lnTo>
                    <a:pt x="377698" y="344551"/>
                  </a:lnTo>
                  <a:lnTo>
                    <a:pt x="373634" y="342734"/>
                  </a:lnTo>
                  <a:lnTo>
                    <a:pt x="373634" y="371221"/>
                  </a:lnTo>
                  <a:lnTo>
                    <a:pt x="25527" y="371221"/>
                  </a:lnTo>
                  <a:lnTo>
                    <a:pt x="34671" y="366649"/>
                  </a:lnTo>
                  <a:lnTo>
                    <a:pt x="56261" y="355346"/>
                  </a:lnTo>
                  <a:lnTo>
                    <a:pt x="88900" y="341122"/>
                  </a:lnTo>
                  <a:lnTo>
                    <a:pt x="131191" y="327914"/>
                  </a:lnTo>
                  <a:lnTo>
                    <a:pt x="162306" y="321691"/>
                  </a:lnTo>
                  <a:lnTo>
                    <a:pt x="171577" y="327533"/>
                  </a:lnTo>
                  <a:lnTo>
                    <a:pt x="180975" y="331343"/>
                  </a:lnTo>
                  <a:lnTo>
                    <a:pt x="190246" y="333375"/>
                  </a:lnTo>
                  <a:lnTo>
                    <a:pt x="199644" y="334010"/>
                  </a:lnTo>
                  <a:lnTo>
                    <a:pt x="208915" y="333375"/>
                  </a:lnTo>
                  <a:lnTo>
                    <a:pt x="218186" y="331343"/>
                  </a:lnTo>
                  <a:lnTo>
                    <a:pt x="227584" y="327533"/>
                  </a:lnTo>
                  <a:lnTo>
                    <a:pt x="236855" y="321691"/>
                  </a:lnTo>
                  <a:lnTo>
                    <a:pt x="267970" y="327914"/>
                  </a:lnTo>
                  <a:lnTo>
                    <a:pt x="310261" y="341122"/>
                  </a:lnTo>
                  <a:lnTo>
                    <a:pt x="342900" y="355346"/>
                  </a:lnTo>
                  <a:lnTo>
                    <a:pt x="373634" y="371221"/>
                  </a:lnTo>
                  <a:lnTo>
                    <a:pt x="373634" y="342734"/>
                  </a:lnTo>
                  <a:lnTo>
                    <a:pt x="326771" y="321691"/>
                  </a:lnTo>
                  <a:lnTo>
                    <a:pt x="320802" y="319405"/>
                  </a:lnTo>
                  <a:lnTo>
                    <a:pt x="317881" y="318262"/>
                  </a:lnTo>
                  <a:lnTo>
                    <a:pt x="271145" y="306197"/>
                  </a:lnTo>
                  <a:lnTo>
                    <a:pt x="288036" y="279781"/>
                  </a:lnTo>
                  <a:lnTo>
                    <a:pt x="301752" y="252857"/>
                  </a:lnTo>
                  <a:lnTo>
                    <a:pt x="312547" y="227076"/>
                  </a:lnTo>
                  <a:lnTo>
                    <a:pt x="320802" y="204089"/>
                  </a:lnTo>
                  <a:lnTo>
                    <a:pt x="324612" y="168529"/>
                  </a:lnTo>
                  <a:lnTo>
                    <a:pt x="321183" y="125984"/>
                  </a:lnTo>
                  <a:lnTo>
                    <a:pt x="308991" y="82296"/>
                  </a:lnTo>
                  <a:lnTo>
                    <a:pt x="297942" y="66408"/>
                  </a:lnTo>
                  <a:lnTo>
                    <a:pt x="297942" y="174625"/>
                  </a:lnTo>
                  <a:lnTo>
                    <a:pt x="290449" y="215392"/>
                  </a:lnTo>
                  <a:lnTo>
                    <a:pt x="274955" y="254381"/>
                  </a:lnTo>
                  <a:lnTo>
                    <a:pt x="252476" y="290703"/>
                  </a:lnTo>
                  <a:lnTo>
                    <a:pt x="199644" y="319405"/>
                  </a:lnTo>
                  <a:lnTo>
                    <a:pt x="146812" y="290703"/>
                  </a:lnTo>
                  <a:lnTo>
                    <a:pt x="124206" y="254381"/>
                  </a:lnTo>
                  <a:lnTo>
                    <a:pt x="108712" y="215392"/>
                  </a:lnTo>
                  <a:lnTo>
                    <a:pt x="101346" y="174625"/>
                  </a:lnTo>
                  <a:lnTo>
                    <a:pt x="103251" y="132969"/>
                  </a:lnTo>
                  <a:lnTo>
                    <a:pt x="112649" y="93853"/>
                  </a:lnTo>
                  <a:lnTo>
                    <a:pt x="131572" y="59182"/>
                  </a:lnTo>
                  <a:lnTo>
                    <a:pt x="160528" y="34290"/>
                  </a:lnTo>
                  <a:lnTo>
                    <a:pt x="199644" y="24765"/>
                  </a:lnTo>
                  <a:lnTo>
                    <a:pt x="238633" y="34290"/>
                  </a:lnTo>
                  <a:lnTo>
                    <a:pt x="267589" y="59182"/>
                  </a:lnTo>
                  <a:lnTo>
                    <a:pt x="286639" y="93853"/>
                  </a:lnTo>
                  <a:lnTo>
                    <a:pt x="295910" y="132969"/>
                  </a:lnTo>
                  <a:lnTo>
                    <a:pt x="297942" y="174625"/>
                  </a:lnTo>
                  <a:lnTo>
                    <a:pt x="297942" y="66408"/>
                  </a:lnTo>
                  <a:lnTo>
                    <a:pt x="268986" y="24765"/>
                  </a:lnTo>
                  <a:lnTo>
                    <a:pt x="248920" y="11176"/>
                  </a:lnTo>
                  <a:lnTo>
                    <a:pt x="225933" y="2794"/>
                  </a:lnTo>
                  <a:lnTo>
                    <a:pt x="199644" y="0"/>
                  </a:lnTo>
                  <a:lnTo>
                    <a:pt x="150241" y="11176"/>
                  </a:lnTo>
                  <a:lnTo>
                    <a:pt x="112522" y="43307"/>
                  </a:lnTo>
                  <a:lnTo>
                    <a:pt x="90170" y="82296"/>
                  </a:lnTo>
                  <a:lnTo>
                    <a:pt x="77978" y="125984"/>
                  </a:lnTo>
                  <a:lnTo>
                    <a:pt x="74549" y="168529"/>
                  </a:lnTo>
                  <a:lnTo>
                    <a:pt x="78359" y="204089"/>
                  </a:lnTo>
                  <a:lnTo>
                    <a:pt x="86614" y="227076"/>
                  </a:lnTo>
                  <a:lnTo>
                    <a:pt x="97409" y="252857"/>
                  </a:lnTo>
                  <a:lnTo>
                    <a:pt x="111125" y="279781"/>
                  </a:lnTo>
                  <a:lnTo>
                    <a:pt x="128143" y="306197"/>
                  </a:lnTo>
                  <a:lnTo>
                    <a:pt x="81280" y="318262"/>
                  </a:lnTo>
                  <a:lnTo>
                    <a:pt x="44958" y="332486"/>
                  </a:lnTo>
                  <a:lnTo>
                    <a:pt x="2286" y="362331"/>
                  </a:lnTo>
                  <a:lnTo>
                    <a:pt x="0" y="369951"/>
                  </a:lnTo>
                  <a:lnTo>
                    <a:pt x="635" y="377317"/>
                  </a:lnTo>
                  <a:lnTo>
                    <a:pt x="4064" y="385445"/>
                  </a:lnTo>
                  <a:lnTo>
                    <a:pt x="9652" y="391287"/>
                  </a:lnTo>
                  <a:lnTo>
                    <a:pt x="16891" y="394716"/>
                  </a:lnTo>
                  <a:lnTo>
                    <a:pt x="25527" y="395986"/>
                  </a:lnTo>
                  <a:lnTo>
                    <a:pt x="373634" y="395986"/>
                  </a:lnTo>
                  <a:lnTo>
                    <a:pt x="399034" y="371221"/>
                  </a:lnTo>
                  <a:lnTo>
                    <a:pt x="399161" y="36995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0">
            <a:extLst>
              <a:ext uri="{FF2B5EF4-FFF2-40B4-BE49-F238E27FC236}">
                <a16:creationId xmlns:a16="http://schemas.microsoft.com/office/drawing/2014/main" id="{C7BBD260-F3DD-40C4-8B0B-E05B9A1D8B27}"/>
              </a:ext>
            </a:extLst>
          </p:cNvPr>
          <p:cNvGrpSpPr/>
          <p:nvPr/>
        </p:nvGrpSpPr>
        <p:grpSpPr>
          <a:xfrm>
            <a:off x="8357616" y="5742045"/>
            <a:ext cx="662940" cy="662940"/>
            <a:chOff x="7938516" y="5910071"/>
            <a:chExt cx="662940" cy="662940"/>
          </a:xfrm>
        </p:grpSpPr>
        <p:pic>
          <p:nvPicPr>
            <p:cNvPr id="42" name="object 41">
              <a:extLst>
                <a:ext uri="{FF2B5EF4-FFF2-40B4-BE49-F238E27FC236}">
                  <a16:creationId xmlns:a16="http://schemas.microsoft.com/office/drawing/2014/main" id="{32A5450B-61CE-4950-A150-C89821A14AB1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516" y="5910071"/>
              <a:ext cx="662940" cy="662940"/>
            </a:xfrm>
            <a:prstGeom prst="rect">
              <a:avLst/>
            </a:prstGeom>
          </p:spPr>
        </p:pic>
        <p:sp>
          <p:nvSpPr>
            <p:cNvPr id="43" name="object 42">
              <a:extLst>
                <a:ext uri="{FF2B5EF4-FFF2-40B4-BE49-F238E27FC236}">
                  <a16:creationId xmlns:a16="http://schemas.microsoft.com/office/drawing/2014/main" id="{79F1E27A-7368-4CC0-BEDC-CFBD62A02F4C}"/>
                </a:ext>
              </a:extLst>
            </p:cNvPr>
            <p:cNvSpPr/>
            <p:nvPr/>
          </p:nvSpPr>
          <p:spPr>
            <a:xfrm>
              <a:off x="8037576" y="6068567"/>
              <a:ext cx="466090" cy="429259"/>
            </a:xfrm>
            <a:custGeom>
              <a:avLst/>
              <a:gdLst/>
              <a:ahLst/>
              <a:cxnLst/>
              <a:rect l="l" t="t" r="r" b="b"/>
              <a:pathLst>
                <a:path w="466090" h="429260">
                  <a:moveTo>
                    <a:pt x="452120" y="161493"/>
                  </a:moveTo>
                  <a:lnTo>
                    <a:pt x="444754" y="153835"/>
                  </a:lnTo>
                  <a:lnTo>
                    <a:pt x="430149" y="153835"/>
                  </a:lnTo>
                  <a:lnTo>
                    <a:pt x="422783" y="161493"/>
                  </a:lnTo>
                  <a:lnTo>
                    <a:pt x="422783" y="314502"/>
                  </a:lnTo>
                  <a:lnTo>
                    <a:pt x="430149" y="322160"/>
                  </a:lnTo>
                  <a:lnTo>
                    <a:pt x="444754" y="322160"/>
                  </a:lnTo>
                  <a:lnTo>
                    <a:pt x="452120" y="314502"/>
                  </a:lnTo>
                  <a:lnTo>
                    <a:pt x="452120" y="161493"/>
                  </a:lnTo>
                  <a:close/>
                </a:path>
                <a:path w="466090" h="429260">
                  <a:moveTo>
                    <a:pt x="465709" y="383057"/>
                  </a:moveTo>
                  <a:lnTo>
                    <a:pt x="451739" y="341706"/>
                  </a:lnTo>
                  <a:lnTo>
                    <a:pt x="444373" y="336829"/>
                  </a:lnTo>
                  <a:lnTo>
                    <a:pt x="436626" y="336829"/>
                  </a:lnTo>
                  <a:lnTo>
                    <a:pt x="425196" y="340474"/>
                  </a:lnTo>
                  <a:lnTo>
                    <a:pt x="415925" y="350380"/>
                  </a:lnTo>
                  <a:lnTo>
                    <a:pt x="409702" y="365061"/>
                  </a:lnTo>
                  <a:lnTo>
                    <a:pt x="407416" y="383057"/>
                  </a:lnTo>
                  <a:lnTo>
                    <a:pt x="409702" y="401027"/>
                  </a:lnTo>
                  <a:lnTo>
                    <a:pt x="415925" y="415734"/>
                  </a:lnTo>
                  <a:lnTo>
                    <a:pt x="425196" y="425640"/>
                  </a:lnTo>
                  <a:lnTo>
                    <a:pt x="436626" y="429260"/>
                  </a:lnTo>
                  <a:lnTo>
                    <a:pt x="447929" y="425640"/>
                  </a:lnTo>
                  <a:lnTo>
                    <a:pt x="457200" y="415734"/>
                  </a:lnTo>
                  <a:lnTo>
                    <a:pt x="463423" y="401027"/>
                  </a:lnTo>
                  <a:lnTo>
                    <a:pt x="465709" y="383057"/>
                  </a:lnTo>
                  <a:close/>
                </a:path>
                <a:path w="466090" h="429260">
                  <a:moveTo>
                    <a:pt x="465709" y="92138"/>
                  </a:moveTo>
                  <a:lnTo>
                    <a:pt x="463169" y="76288"/>
                  </a:lnTo>
                  <a:lnTo>
                    <a:pt x="456184" y="63334"/>
                  </a:lnTo>
                  <a:lnTo>
                    <a:pt x="445770" y="53263"/>
                  </a:lnTo>
                  <a:lnTo>
                    <a:pt x="436626" y="48107"/>
                  </a:lnTo>
                  <a:lnTo>
                    <a:pt x="436626" y="84455"/>
                  </a:lnTo>
                  <a:lnTo>
                    <a:pt x="436626" y="99796"/>
                  </a:lnTo>
                  <a:lnTo>
                    <a:pt x="432943" y="103644"/>
                  </a:lnTo>
                  <a:lnTo>
                    <a:pt x="425704" y="107480"/>
                  </a:lnTo>
                  <a:lnTo>
                    <a:pt x="363855" y="122542"/>
                  </a:lnTo>
                  <a:lnTo>
                    <a:pt x="363855" y="153543"/>
                  </a:lnTo>
                  <a:lnTo>
                    <a:pt x="363855" y="276390"/>
                  </a:lnTo>
                  <a:lnTo>
                    <a:pt x="355600" y="290055"/>
                  </a:lnTo>
                  <a:lnTo>
                    <a:pt x="331089" y="305168"/>
                  </a:lnTo>
                  <a:lnTo>
                    <a:pt x="290195" y="317411"/>
                  </a:lnTo>
                  <a:lnTo>
                    <a:pt x="232791" y="322453"/>
                  </a:lnTo>
                  <a:lnTo>
                    <a:pt x="175514" y="317411"/>
                  </a:lnTo>
                  <a:lnTo>
                    <a:pt x="134620" y="305168"/>
                  </a:lnTo>
                  <a:lnTo>
                    <a:pt x="110109" y="290055"/>
                  </a:lnTo>
                  <a:lnTo>
                    <a:pt x="101854" y="276390"/>
                  </a:lnTo>
                  <a:lnTo>
                    <a:pt x="101854" y="153543"/>
                  </a:lnTo>
                  <a:lnTo>
                    <a:pt x="221869" y="184251"/>
                  </a:lnTo>
                  <a:lnTo>
                    <a:pt x="243713" y="184251"/>
                  </a:lnTo>
                  <a:lnTo>
                    <a:pt x="363855" y="153543"/>
                  </a:lnTo>
                  <a:lnTo>
                    <a:pt x="363855" y="122542"/>
                  </a:lnTo>
                  <a:lnTo>
                    <a:pt x="236474" y="153543"/>
                  </a:lnTo>
                  <a:lnTo>
                    <a:pt x="229235" y="153543"/>
                  </a:lnTo>
                  <a:lnTo>
                    <a:pt x="40005" y="107480"/>
                  </a:lnTo>
                  <a:lnTo>
                    <a:pt x="32766" y="103644"/>
                  </a:lnTo>
                  <a:lnTo>
                    <a:pt x="29083" y="99796"/>
                  </a:lnTo>
                  <a:lnTo>
                    <a:pt x="29083" y="84455"/>
                  </a:lnTo>
                  <a:lnTo>
                    <a:pt x="32766" y="80606"/>
                  </a:lnTo>
                  <a:lnTo>
                    <a:pt x="40005" y="76771"/>
                  </a:lnTo>
                  <a:lnTo>
                    <a:pt x="229235" y="30708"/>
                  </a:lnTo>
                  <a:lnTo>
                    <a:pt x="236474" y="30708"/>
                  </a:lnTo>
                  <a:lnTo>
                    <a:pt x="425704" y="76771"/>
                  </a:lnTo>
                  <a:lnTo>
                    <a:pt x="432943" y="80606"/>
                  </a:lnTo>
                  <a:lnTo>
                    <a:pt x="436626" y="84455"/>
                  </a:lnTo>
                  <a:lnTo>
                    <a:pt x="436626" y="48107"/>
                  </a:lnTo>
                  <a:lnTo>
                    <a:pt x="432943" y="46062"/>
                  </a:lnTo>
                  <a:lnTo>
                    <a:pt x="369862" y="30708"/>
                  </a:lnTo>
                  <a:lnTo>
                    <a:pt x="243713" y="0"/>
                  </a:lnTo>
                  <a:lnTo>
                    <a:pt x="221869" y="0"/>
                  </a:lnTo>
                  <a:lnTo>
                    <a:pt x="32766" y="46062"/>
                  </a:lnTo>
                  <a:lnTo>
                    <a:pt x="2540" y="76288"/>
                  </a:lnTo>
                  <a:lnTo>
                    <a:pt x="0" y="92138"/>
                  </a:lnTo>
                  <a:lnTo>
                    <a:pt x="2540" y="107962"/>
                  </a:lnTo>
                  <a:lnTo>
                    <a:pt x="9525" y="120916"/>
                  </a:lnTo>
                  <a:lnTo>
                    <a:pt x="19939" y="130987"/>
                  </a:lnTo>
                  <a:lnTo>
                    <a:pt x="32766" y="138188"/>
                  </a:lnTo>
                  <a:lnTo>
                    <a:pt x="72771" y="145872"/>
                  </a:lnTo>
                  <a:lnTo>
                    <a:pt x="72771" y="276390"/>
                  </a:lnTo>
                  <a:lnTo>
                    <a:pt x="81407" y="306184"/>
                  </a:lnTo>
                  <a:lnTo>
                    <a:pt x="109093" y="330606"/>
                  </a:lnTo>
                  <a:lnTo>
                    <a:pt x="158750" y="347103"/>
                  </a:lnTo>
                  <a:lnTo>
                    <a:pt x="232791" y="353161"/>
                  </a:lnTo>
                  <a:lnTo>
                    <a:pt x="306959" y="347103"/>
                  </a:lnTo>
                  <a:lnTo>
                    <a:pt x="356489" y="330606"/>
                  </a:lnTo>
                  <a:lnTo>
                    <a:pt x="365772" y="322453"/>
                  </a:lnTo>
                  <a:lnTo>
                    <a:pt x="384302" y="306184"/>
                  </a:lnTo>
                  <a:lnTo>
                    <a:pt x="392938" y="276390"/>
                  </a:lnTo>
                  <a:lnTo>
                    <a:pt x="392938" y="145872"/>
                  </a:lnTo>
                  <a:lnTo>
                    <a:pt x="432943" y="138188"/>
                  </a:lnTo>
                  <a:lnTo>
                    <a:pt x="445770" y="130987"/>
                  </a:lnTo>
                  <a:lnTo>
                    <a:pt x="456184" y="120916"/>
                  </a:lnTo>
                  <a:lnTo>
                    <a:pt x="463169" y="107962"/>
                  </a:lnTo>
                  <a:lnTo>
                    <a:pt x="465709" y="921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3">
            <a:extLst>
              <a:ext uri="{FF2B5EF4-FFF2-40B4-BE49-F238E27FC236}">
                <a16:creationId xmlns:a16="http://schemas.microsoft.com/office/drawing/2014/main" id="{599EAAC0-1F6A-4C8B-BFB6-29462289DDCC}"/>
              </a:ext>
            </a:extLst>
          </p:cNvPr>
          <p:cNvGrpSpPr/>
          <p:nvPr/>
        </p:nvGrpSpPr>
        <p:grpSpPr>
          <a:xfrm>
            <a:off x="8324088" y="1497706"/>
            <a:ext cx="661670" cy="661670"/>
            <a:chOff x="7904988" y="1665732"/>
            <a:chExt cx="661670" cy="661670"/>
          </a:xfrm>
        </p:grpSpPr>
        <p:pic>
          <p:nvPicPr>
            <p:cNvPr id="45" name="object 44">
              <a:extLst>
                <a:ext uri="{FF2B5EF4-FFF2-40B4-BE49-F238E27FC236}">
                  <a16:creationId xmlns:a16="http://schemas.microsoft.com/office/drawing/2014/main" id="{F97B1BB1-9B44-4C31-9B18-D5F5E6B347E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04988" y="1665732"/>
              <a:ext cx="661416" cy="661415"/>
            </a:xfrm>
            <a:prstGeom prst="rect">
              <a:avLst/>
            </a:prstGeom>
          </p:spPr>
        </p:pic>
        <p:sp>
          <p:nvSpPr>
            <p:cNvPr id="46" name="object 45">
              <a:extLst>
                <a:ext uri="{FF2B5EF4-FFF2-40B4-BE49-F238E27FC236}">
                  <a16:creationId xmlns:a16="http://schemas.microsoft.com/office/drawing/2014/main" id="{6320246A-3667-4357-BFDE-867AAAA5C30E}"/>
                </a:ext>
              </a:extLst>
            </p:cNvPr>
            <p:cNvSpPr/>
            <p:nvPr/>
          </p:nvSpPr>
          <p:spPr>
            <a:xfrm>
              <a:off x="8029956" y="1796796"/>
              <a:ext cx="358140" cy="399415"/>
            </a:xfrm>
            <a:custGeom>
              <a:avLst/>
              <a:gdLst/>
              <a:ahLst/>
              <a:cxnLst/>
              <a:rect l="l" t="t" r="r" b="b"/>
              <a:pathLst>
                <a:path w="358140" h="399414">
                  <a:moveTo>
                    <a:pt x="291973" y="0"/>
                  </a:moveTo>
                  <a:lnTo>
                    <a:pt x="245618" y="14477"/>
                  </a:lnTo>
                  <a:lnTo>
                    <a:pt x="173990" y="84200"/>
                  </a:lnTo>
                  <a:lnTo>
                    <a:pt x="170815" y="84200"/>
                  </a:lnTo>
                  <a:lnTo>
                    <a:pt x="37211" y="221487"/>
                  </a:lnTo>
                  <a:lnTo>
                    <a:pt x="34163" y="227711"/>
                  </a:lnTo>
                  <a:lnTo>
                    <a:pt x="31115" y="236981"/>
                  </a:lnTo>
                  <a:lnTo>
                    <a:pt x="3048" y="343026"/>
                  </a:lnTo>
                  <a:lnTo>
                    <a:pt x="0" y="352425"/>
                  </a:lnTo>
                  <a:lnTo>
                    <a:pt x="0" y="355600"/>
                  </a:lnTo>
                  <a:lnTo>
                    <a:pt x="3301" y="372871"/>
                  </a:lnTo>
                  <a:lnTo>
                    <a:pt x="12446" y="386714"/>
                  </a:lnTo>
                  <a:lnTo>
                    <a:pt x="26162" y="395858"/>
                  </a:lnTo>
                  <a:lnTo>
                    <a:pt x="43434" y="399161"/>
                  </a:lnTo>
                  <a:lnTo>
                    <a:pt x="49657" y="399161"/>
                  </a:lnTo>
                  <a:lnTo>
                    <a:pt x="59054" y="396113"/>
                  </a:lnTo>
                  <a:lnTo>
                    <a:pt x="141097" y="374268"/>
                  </a:lnTo>
                  <a:lnTo>
                    <a:pt x="43434" y="374268"/>
                  </a:lnTo>
                  <a:lnTo>
                    <a:pt x="36702" y="372617"/>
                  </a:lnTo>
                  <a:lnTo>
                    <a:pt x="30734" y="368426"/>
                  </a:lnTo>
                  <a:lnTo>
                    <a:pt x="26416" y="362457"/>
                  </a:lnTo>
                  <a:lnTo>
                    <a:pt x="24892" y="355600"/>
                  </a:lnTo>
                  <a:lnTo>
                    <a:pt x="24892" y="349250"/>
                  </a:lnTo>
                  <a:lnTo>
                    <a:pt x="40386" y="299465"/>
                  </a:lnTo>
                  <a:lnTo>
                    <a:pt x="77597" y="299465"/>
                  </a:lnTo>
                  <a:lnTo>
                    <a:pt x="67945" y="294386"/>
                  </a:lnTo>
                  <a:lnTo>
                    <a:pt x="55625" y="289940"/>
                  </a:lnTo>
                  <a:lnTo>
                    <a:pt x="43434" y="286892"/>
                  </a:lnTo>
                  <a:lnTo>
                    <a:pt x="55879" y="243204"/>
                  </a:lnTo>
                  <a:lnTo>
                    <a:pt x="55879" y="240156"/>
                  </a:lnTo>
                  <a:lnTo>
                    <a:pt x="59054" y="236981"/>
                  </a:lnTo>
                  <a:lnTo>
                    <a:pt x="59054" y="233933"/>
                  </a:lnTo>
                  <a:lnTo>
                    <a:pt x="80137" y="224536"/>
                  </a:lnTo>
                  <a:lnTo>
                    <a:pt x="104013" y="224154"/>
                  </a:lnTo>
                  <a:lnTo>
                    <a:pt x="158750" y="224154"/>
                  </a:lnTo>
                  <a:lnTo>
                    <a:pt x="149351" y="216788"/>
                  </a:lnTo>
                  <a:lnTo>
                    <a:pt x="142875" y="212089"/>
                  </a:lnTo>
                  <a:lnTo>
                    <a:pt x="149098" y="205866"/>
                  </a:lnTo>
                  <a:lnTo>
                    <a:pt x="130428" y="205866"/>
                  </a:lnTo>
                  <a:lnTo>
                    <a:pt x="121158" y="203580"/>
                  </a:lnTo>
                  <a:lnTo>
                    <a:pt x="111760" y="201549"/>
                  </a:lnTo>
                  <a:lnTo>
                    <a:pt x="102489" y="200151"/>
                  </a:lnTo>
                  <a:lnTo>
                    <a:pt x="93218" y="199643"/>
                  </a:lnTo>
                  <a:lnTo>
                    <a:pt x="189484" y="102869"/>
                  </a:lnTo>
                  <a:lnTo>
                    <a:pt x="202184" y="93471"/>
                  </a:lnTo>
                  <a:lnTo>
                    <a:pt x="216662" y="88518"/>
                  </a:lnTo>
                  <a:lnTo>
                    <a:pt x="232283" y="87629"/>
                  </a:lnTo>
                  <a:lnTo>
                    <a:pt x="296418" y="87629"/>
                  </a:lnTo>
                  <a:lnTo>
                    <a:pt x="287527" y="80771"/>
                  </a:lnTo>
                  <a:lnTo>
                    <a:pt x="269494" y="70992"/>
                  </a:lnTo>
                  <a:lnTo>
                    <a:pt x="250190" y="64642"/>
                  </a:lnTo>
                  <a:lnTo>
                    <a:pt x="229870" y="62356"/>
                  </a:lnTo>
                  <a:lnTo>
                    <a:pt x="251587" y="40512"/>
                  </a:lnTo>
                  <a:lnTo>
                    <a:pt x="259588" y="34162"/>
                  </a:lnTo>
                  <a:lnTo>
                    <a:pt x="269494" y="29209"/>
                  </a:lnTo>
                  <a:lnTo>
                    <a:pt x="280416" y="26034"/>
                  </a:lnTo>
                  <a:lnTo>
                    <a:pt x="291973" y="24891"/>
                  </a:lnTo>
                  <a:lnTo>
                    <a:pt x="358013" y="24891"/>
                  </a:lnTo>
                  <a:lnTo>
                    <a:pt x="349250" y="18414"/>
                  </a:lnTo>
                  <a:lnTo>
                    <a:pt x="330453" y="8636"/>
                  </a:lnTo>
                  <a:lnTo>
                    <a:pt x="311023" y="2286"/>
                  </a:lnTo>
                  <a:lnTo>
                    <a:pt x="2919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6">
              <a:extLst>
                <a:ext uri="{FF2B5EF4-FFF2-40B4-BE49-F238E27FC236}">
                  <a16:creationId xmlns:a16="http://schemas.microsoft.com/office/drawing/2014/main" id="{E6BFCE46-CE64-49C6-B709-E9FAF780212A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70342" y="1821688"/>
              <a:ext cx="357250" cy="349376"/>
            </a:xfrm>
            <a:prstGeom prst="rect">
              <a:avLst/>
            </a:prstGeom>
          </p:spPr>
        </p:pic>
      </p:grpSp>
      <p:grpSp>
        <p:nvGrpSpPr>
          <p:cNvPr id="48" name="object 47">
            <a:extLst>
              <a:ext uri="{FF2B5EF4-FFF2-40B4-BE49-F238E27FC236}">
                <a16:creationId xmlns:a16="http://schemas.microsoft.com/office/drawing/2014/main" id="{5B91EE77-7435-4417-9077-35B668268555}"/>
              </a:ext>
            </a:extLst>
          </p:cNvPr>
          <p:cNvGrpSpPr/>
          <p:nvPr/>
        </p:nvGrpSpPr>
        <p:grpSpPr>
          <a:xfrm>
            <a:off x="8293607" y="3733414"/>
            <a:ext cx="662940" cy="662940"/>
            <a:chOff x="7874507" y="3901440"/>
            <a:chExt cx="662940" cy="662940"/>
          </a:xfrm>
        </p:grpSpPr>
        <p:pic>
          <p:nvPicPr>
            <p:cNvPr id="49" name="object 48">
              <a:extLst>
                <a:ext uri="{FF2B5EF4-FFF2-40B4-BE49-F238E27FC236}">
                  <a16:creationId xmlns:a16="http://schemas.microsoft.com/office/drawing/2014/main" id="{42841393-10A9-4FFB-BC76-72EE606D4E6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74507" y="3901440"/>
              <a:ext cx="662940" cy="662940"/>
            </a:xfrm>
            <a:prstGeom prst="rect">
              <a:avLst/>
            </a:prstGeom>
          </p:spPr>
        </p:pic>
        <p:sp>
          <p:nvSpPr>
            <p:cNvPr id="50" name="object 49">
              <a:extLst>
                <a:ext uri="{FF2B5EF4-FFF2-40B4-BE49-F238E27FC236}">
                  <a16:creationId xmlns:a16="http://schemas.microsoft.com/office/drawing/2014/main" id="{8830055E-686E-458A-9E7E-9BD496464DDB}"/>
                </a:ext>
              </a:extLst>
            </p:cNvPr>
            <p:cNvSpPr/>
            <p:nvPr/>
          </p:nvSpPr>
          <p:spPr>
            <a:xfrm>
              <a:off x="8069579" y="4034028"/>
              <a:ext cx="222250" cy="398145"/>
            </a:xfrm>
            <a:custGeom>
              <a:avLst/>
              <a:gdLst/>
              <a:ahLst/>
              <a:cxnLst/>
              <a:rect l="l" t="t" r="r" b="b"/>
              <a:pathLst>
                <a:path w="222250" h="398145">
                  <a:moveTo>
                    <a:pt x="136271" y="0"/>
                  </a:moveTo>
                  <a:lnTo>
                    <a:pt x="93599" y="7112"/>
                  </a:lnTo>
                  <a:lnTo>
                    <a:pt x="56261" y="26670"/>
                  </a:lnTo>
                  <a:lnTo>
                    <a:pt x="26543" y="56388"/>
                  </a:lnTo>
                  <a:lnTo>
                    <a:pt x="6985" y="93853"/>
                  </a:lnTo>
                  <a:lnTo>
                    <a:pt x="0" y="136652"/>
                  </a:lnTo>
                  <a:lnTo>
                    <a:pt x="7493" y="174371"/>
                  </a:lnTo>
                  <a:lnTo>
                    <a:pt x="25146" y="212471"/>
                  </a:lnTo>
                  <a:lnTo>
                    <a:pt x="45720" y="249809"/>
                  </a:lnTo>
                  <a:lnTo>
                    <a:pt x="61975" y="285877"/>
                  </a:lnTo>
                  <a:lnTo>
                    <a:pt x="76580" y="333502"/>
                  </a:lnTo>
                  <a:lnTo>
                    <a:pt x="88646" y="368554"/>
                  </a:lnTo>
                  <a:lnTo>
                    <a:pt x="105918" y="390271"/>
                  </a:lnTo>
                  <a:lnTo>
                    <a:pt x="136271" y="397637"/>
                  </a:lnTo>
                  <a:lnTo>
                    <a:pt x="166624" y="390271"/>
                  </a:lnTo>
                  <a:lnTo>
                    <a:pt x="180467" y="372872"/>
                  </a:lnTo>
                  <a:lnTo>
                    <a:pt x="136271" y="372872"/>
                  </a:lnTo>
                  <a:lnTo>
                    <a:pt x="128016" y="372618"/>
                  </a:lnTo>
                  <a:lnTo>
                    <a:pt x="121539" y="370840"/>
                  </a:lnTo>
                  <a:lnTo>
                    <a:pt x="116204" y="366268"/>
                  </a:lnTo>
                  <a:lnTo>
                    <a:pt x="111505" y="357251"/>
                  </a:lnTo>
                  <a:lnTo>
                    <a:pt x="164211" y="351028"/>
                  </a:lnTo>
                  <a:lnTo>
                    <a:pt x="189865" y="351028"/>
                  </a:lnTo>
                  <a:lnTo>
                    <a:pt x="192024" y="344932"/>
                  </a:lnTo>
                  <a:lnTo>
                    <a:pt x="108458" y="344932"/>
                  </a:lnTo>
                  <a:lnTo>
                    <a:pt x="102235" y="332486"/>
                  </a:lnTo>
                  <a:lnTo>
                    <a:pt x="99060" y="323088"/>
                  </a:lnTo>
                  <a:lnTo>
                    <a:pt x="99060" y="320040"/>
                  </a:lnTo>
                  <a:lnTo>
                    <a:pt x="176529" y="310642"/>
                  </a:lnTo>
                  <a:lnTo>
                    <a:pt x="96012" y="310642"/>
                  </a:lnTo>
                  <a:lnTo>
                    <a:pt x="93725" y="304165"/>
                  </a:lnTo>
                  <a:lnTo>
                    <a:pt x="89026" y="292354"/>
                  </a:lnTo>
                  <a:lnTo>
                    <a:pt x="86741" y="285877"/>
                  </a:lnTo>
                  <a:lnTo>
                    <a:pt x="210566" y="285877"/>
                  </a:lnTo>
                  <a:lnTo>
                    <a:pt x="221869" y="260985"/>
                  </a:lnTo>
                  <a:lnTo>
                    <a:pt x="77470" y="260985"/>
                  </a:lnTo>
                  <a:lnTo>
                    <a:pt x="72771" y="251206"/>
                  </a:lnTo>
                  <a:lnTo>
                    <a:pt x="63500" y="230378"/>
                  </a:lnTo>
                  <a:lnTo>
                    <a:pt x="58800" y="220599"/>
                  </a:lnTo>
                  <a:lnTo>
                    <a:pt x="45720" y="199136"/>
                  </a:lnTo>
                  <a:lnTo>
                    <a:pt x="34798" y="177546"/>
                  </a:lnTo>
                  <a:lnTo>
                    <a:pt x="27431" y="156337"/>
                  </a:lnTo>
                  <a:lnTo>
                    <a:pt x="24765" y="136652"/>
                  </a:lnTo>
                  <a:lnTo>
                    <a:pt x="33527" y="92964"/>
                  </a:lnTo>
                  <a:lnTo>
                    <a:pt x="57276" y="57531"/>
                  </a:lnTo>
                  <a:lnTo>
                    <a:pt x="92710" y="33655"/>
                  </a:lnTo>
                  <a:lnTo>
                    <a:pt x="136271" y="24892"/>
                  </a:lnTo>
                  <a:lnTo>
                    <a:pt x="212978" y="24892"/>
                  </a:lnTo>
                  <a:lnTo>
                    <a:pt x="178943" y="7112"/>
                  </a:lnTo>
                  <a:lnTo>
                    <a:pt x="13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0">
              <a:extLst>
                <a:ext uri="{FF2B5EF4-FFF2-40B4-BE49-F238E27FC236}">
                  <a16:creationId xmlns:a16="http://schemas.microsoft.com/office/drawing/2014/main" id="{7F3CF6EB-2318-4061-83FD-C9B0C8EA6CF9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05850" y="4058920"/>
              <a:ext cx="136271" cy="236093"/>
            </a:xfrm>
            <a:prstGeom prst="rect">
              <a:avLst/>
            </a:prstGeom>
          </p:spPr>
        </p:pic>
        <p:pic>
          <p:nvPicPr>
            <p:cNvPr id="52" name="object 51">
              <a:extLst>
                <a:ext uri="{FF2B5EF4-FFF2-40B4-BE49-F238E27FC236}">
                  <a16:creationId xmlns:a16="http://schemas.microsoft.com/office/drawing/2014/main" id="{0209035E-09E1-45B9-AC7D-554096DF60D3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165591" y="4319905"/>
              <a:ext cx="114553" cy="86994"/>
            </a:xfrm>
            <a:prstGeom prst="rect">
              <a:avLst/>
            </a:prstGeom>
          </p:spPr>
        </p:pic>
        <p:pic>
          <p:nvPicPr>
            <p:cNvPr id="53" name="object 52">
              <a:extLst>
                <a:ext uri="{FF2B5EF4-FFF2-40B4-BE49-F238E27FC236}">
                  <a16:creationId xmlns:a16="http://schemas.microsoft.com/office/drawing/2014/main" id="{B202D1AC-2E69-4917-9414-7C9A4904D6A7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130539" y="4096512"/>
              <a:ext cx="80770" cy="80772"/>
            </a:xfrm>
            <a:prstGeom prst="rect">
              <a:avLst/>
            </a:prstGeom>
          </p:spPr>
        </p:pic>
      </p:grpSp>
      <p:grpSp>
        <p:nvGrpSpPr>
          <p:cNvPr id="54" name="object 53">
            <a:extLst>
              <a:ext uri="{FF2B5EF4-FFF2-40B4-BE49-F238E27FC236}">
                <a16:creationId xmlns:a16="http://schemas.microsoft.com/office/drawing/2014/main" id="{14DAC50A-EF91-4271-8F7C-98789AE7F609}"/>
              </a:ext>
            </a:extLst>
          </p:cNvPr>
          <p:cNvGrpSpPr/>
          <p:nvPr/>
        </p:nvGrpSpPr>
        <p:grpSpPr>
          <a:xfrm>
            <a:off x="8302752" y="2700141"/>
            <a:ext cx="661670" cy="662940"/>
            <a:chOff x="7883652" y="2868167"/>
            <a:chExt cx="661670" cy="662940"/>
          </a:xfrm>
        </p:grpSpPr>
        <p:pic>
          <p:nvPicPr>
            <p:cNvPr id="55" name="object 54">
              <a:extLst>
                <a:ext uri="{FF2B5EF4-FFF2-40B4-BE49-F238E27FC236}">
                  <a16:creationId xmlns:a16="http://schemas.microsoft.com/office/drawing/2014/main" id="{D666A0A1-6A31-42F2-BE0B-361ECE8A6E6F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83652" y="2868167"/>
              <a:ext cx="661416" cy="662939"/>
            </a:xfrm>
            <a:prstGeom prst="rect">
              <a:avLst/>
            </a:prstGeom>
          </p:spPr>
        </p:pic>
        <p:sp>
          <p:nvSpPr>
            <p:cNvPr id="56" name="object 55">
              <a:extLst>
                <a:ext uri="{FF2B5EF4-FFF2-40B4-BE49-F238E27FC236}">
                  <a16:creationId xmlns:a16="http://schemas.microsoft.com/office/drawing/2014/main" id="{55380DE5-939F-462B-A03E-EFAB6C96695F}"/>
                </a:ext>
              </a:extLst>
            </p:cNvPr>
            <p:cNvSpPr/>
            <p:nvPr/>
          </p:nvSpPr>
          <p:spPr>
            <a:xfrm>
              <a:off x="7981188" y="3009899"/>
              <a:ext cx="466090" cy="321310"/>
            </a:xfrm>
            <a:custGeom>
              <a:avLst/>
              <a:gdLst/>
              <a:ahLst/>
              <a:cxnLst/>
              <a:rect l="l" t="t" r="r" b="b"/>
              <a:pathLst>
                <a:path w="466090" h="321310">
                  <a:moveTo>
                    <a:pt x="0" y="0"/>
                  </a:moveTo>
                  <a:lnTo>
                    <a:pt x="0" y="320928"/>
                  </a:lnTo>
                  <a:lnTo>
                    <a:pt x="465835" y="320928"/>
                  </a:lnTo>
                  <a:lnTo>
                    <a:pt x="465835" y="306324"/>
                  </a:lnTo>
                  <a:lnTo>
                    <a:pt x="203834" y="306324"/>
                  </a:lnTo>
                  <a:lnTo>
                    <a:pt x="165226" y="289560"/>
                  </a:lnTo>
                  <a:lnTo>
                    <a:pt x="119125" y="280797"/>
                  </a:lnTo>
                  <a:lnTo>
                    <a:pt x="71754" y="277622"/>
                  </a:lnTo>
                  <a:lnTo>
                    <a:pt x="29082" y="277240"/>
                  </a:lnTo>
                  <a:lnTo>
                    <a:pt x="29082" y="29210"/>
                  </a:lnTo>
                  <a:lnTo>
                    <a:pt x="179577" y="29210"/>
                  </a:lnTo>
                  <a:lnTo>
                    <a:pt x="143763" y="16383"/>
                  </a:lnTo>
                  <a:lnTo>
                    <a:pt x="92709" y="6476"/>
                  </a:lnTo>
                  <a:lnTo>
                    <a:pt x="42544" y="13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6">
              <a:extLst>
                <a:ext uri="{FF2B5EF4-FFF2-40B4-BE49-F238E27FC236}">
                  <a16:creationId xmlns:a16="http://schemas.microsoft.com/office/drawing/2014/main" id="{D8E2FA93-90E4-4933-87F2-30022B3730EE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214106" y="3009899"/>
              <a:ext cx="232918" cy="87502"/>
            </a:xfrm>
            <a:prstGeom prst="rect">
              <a:avLst/>
            </a:prstGeom>
          </p:spPr>
        </p:pic>
        <p:sp>
          <p:nvSpPr>
            <p:cNvPr id="58" name="object 57">
              <a:extLst>
                <a:ext uri="{FF2B5EF4-FFF2-40B4-BE49-F238E27FC236}">
                  <a16:creationId xmlns:a16="http://schemas.microsoft.com/office/drawing/2014/main" id="{FA9F87ED-85E8-43A0-95C6-7DA62338F098}"/>
                </a:ext>
              </a:extLst>
            </p:cNvPr>
            <p:cNvSpPr/>
            <p:nvPr/>
          </p:nvSpPr>
          <p:spPr>
            <a:xfrm>
              <a:off x="8010271" y="3039109"/>
              <a:ext cx="436880" cy="350520"/>
            </a:xfrm>
            <a:custGeom>
              <a:avLst/>
              <a:gdLst/>
              <a:ahLst/>
              <a:cxnLst/>
              <a:rect l="l" t="t" r="r" b="b"/>
              <a:pathLst>
                <a:path w="436879" h="350520">
                  <a:moveTo>
                    <a:pt x="232918" y="58293"/>
                  </a:moveTo>
                  <a:lnTo>
                    <a:pt x="203835" y="58293"/>
                  </a:lnTo>
                  <a:lnTo>
                    <a:pt x="191643" y="26543"/>
                  </a:lnTo>
                  <a:lnTo>
                    <a:pt x="159639" y="3175"/>
                  </a:lnTo>
                  <a:lnTo>
                    <a:pt x="150495" y="0"/>
                  </a:lnTo>
                  <a:lnTo>
                    <a:pt x="50927" y="0"/>
                  </a:lnTo>
                  <a:lnTo>
                    <a:pt x="93853" y="6858"/>
                  </a:lnTo>
                  <a:lnTo>
                    <a:pt x="131953" y="17272"/>
                  </a:lnTo>
                  <a:lnTo>
                    <a:pt x="160528" y="31750"/>
                  </a:lnTo>
                  <a:lnTo>
                    <a:pt x="174752" y="51054"/>
                  </a:lnTo>
                  <a:lnTo>
                    <a:pt x="174752" y="277114"/>
                  </a:lnTo>
                  <a:lnTo>
                    <a:pt x="232918" y="277114"/>
                  </a:lnTo>
                  <a:lnTo>
                    <a:pt x="232918" y="58293"/>
                  </a:lnTo>
                  <a:close/>
                </a:path>
                <a:path w="436879" h="350520">
                  <a:moveTo>
                    <a:pt x="407543" y="291719"/>
                  </a:moveTo>
                  <a:lnTo>
                    <a:pt x="0" y="291719"/>
                  </a:lnTo>
                  <a:lnTo>
                    <a:pt x="0" y="320929"/>
                  </a:lnTo>
                  <a:lnTo>
                    <a:pt x="51943" y="319278"/>
                  </a:lnTo>
                  <a:lnTo>
                    <a:pt x="109842" y="319265"/>
                  </a:lnTo>
                  <a:lnTo>
                    <a:pt x="155575" y="327025"/>
                  </a:lnTo>
                  <a:lnTo>
                    <a:pt x="174752" y="350139"/>
                  </a:lnTo>
                  <a:lnTo>
                    <a:pt x="232918" y="350139"/>
                  </a:lnTo>
                  <a:lnTo>
                    <a:pt x="251968" y="327025"/>
                  </a:lnTo>
                  <a:lnTo>
                    <a:pt x="298208" y="319201"/>
                  </a:lnTo>
                  <a:lnTo>
                    <a:pt x="317347" y="319201"/>
                  </a:lnTo>
                  <a:lnTo>
                    <a:pt x="355727" y="319278"/>
                  </a:lnTo>
                  <a:lnTo>
                    <a:pt x="407543" y="320929"/>
                  </a:lnTo>
                  <a:lnTo>
                    <a:pt x="407543" y="319151"/>
                  </a:lnTo>
                  <a:lnTo>
                    <a:pt x="407543" y="291719"/>
                  </a:lnTo>
                  <a:close/>
                </a:path>
                <a:path w="436879" h="350520">
                  <a:moveTo>
                    <a:pt x="436753" y="0"/>
                  </a:moveTo>
                  <a:lnTo>
                    <a:pt x="407543" y="0"/>
                  </a:lnTo>
                  <a:lnTo>
                    <a:pt x="407543" y="248031"/>
                  </a:lnTo>
                  <a:lnTo>
                    <a:pt x="364998" y="248412"/>
                  </a:lnTo>
                  <a:lnTo>
                    <a:pt x="317500" y="251587"/>
                  </a:lnTo>
                  <a:lnTo>
                    <a:pt x="271526" y="260350"/>
                  </a:lnTo>
                  <a:lnTo>
                    <a:pt x="232918" y="277114"/>
                  </a:lnTo>
                  <a:lnTo>
                    <a:pt x="436753" y="277114"/>
                  </a:lnTo>
                  <a:lnTo>
                    <a:pt x="4367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8">
            <a:extLst>
              <a:ext uri="{FF2B5EF4-FFF2-40B4-BE49-F238E27FC236}">
                <a16:creationId xmlns:a16="http://schemas.microsoft.com/office/drawing/2014/main" id="{F2A81BC5-24BD-4E68-905E-7850E7DBE305}"/>
              </a:ext>
            </a:extLst>
          </p:cNvPr>
          <p:cNvGrpSpPr/>
          <p:nvPr/>
        </p:nvGrpSpPr>
        <p:grpSpPr>
          <a:xfrm>
            <a:off x="8325611" y="4743826"/>
            <a:ext cx="662940" cy="661670"/>
            <a:chOff x="7906511" y="4911852"/>
            <a:chExt cx="662940" cy="661670"/>
          </a:xfrm>
        </p:grpSpPr>
        <p:pic>
          <p:nvPicPr>
            <p:cNvPr id="60" name="object 59">
              <a:extLst>
                <a:ext uri="{FF2B5EF4-FFF2-40B4-BE49-F238E27FC236}">
                  <a16:creationId xmlns:a16="http://schemas.microsoft.com/office/drawing/2014/main" id="{C71F69C9-0370-44BD-94E2-1AD47EDBB1F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06511" y="4911852"/>
              <a:ext cx="662940" cy="661416"/>
            </a:xfrm>
            <a:prstGeom prst="rect">
              <a:avLst/>
            </a:prstGeom>
          </p:spPr>
        </p:pic>
        <p:sp>
          <p:nvSpPr>
            <p:cNvPr id="61" name="object 60">
              <a:extLst>
                <a:ext uri="{FF2B5EF4-FFF2-40B4-BE49-F238E27FC236}">
                  <a16:creationId xmlns:a16="http://schemas.microsoft.com/office/drawing/2014/main" id="{C8EF48D3-4B43-4C05-8745-6A4ECC8E52FA}"/>
                </a:ext>
              </a:extLst>
            </p:cNvPr>
            <p:cNvSpPr/>
            <p:nvPr/>
          </p:nvSpPr>
          <p:spPr>
            <a:xfrm>
              <a:off x="7979663" y="4988052"/>
              <a:ext cx="514984" cy="514984"/>
            </a:xfrm>
            <a:custGeom>
              <a:avLst/>
              <a:gdLst/>
              <a:ahLst/>
              <a:cxnLst/>
              <a:rect l="l" t="t" r="r" b="b"/>
              <a:pathLst>
                <a:path w="514984" h="514985">
                  <a:moveTo>
                    <a:pt x="257301" y="0"/>
                  </a:moveTo>
                  <a:lnTo>
                    <a:pt x="211074" y="4191"/>
                  </a:lnTo>
                  <a:lnTo>
                    <a:pt x="167512" y="16129"/>
                  </a:lnTo>
                  <a:lnTo>
                    <a:pt x="127380" y="35179"/>
                  </a:lnTo>
                  <a:lnTo>
                    <a:pt x="91566" y="60579"/>
                  </a:lnTo>
                  <a:lnTo>
                    <a:pt x="60451" y="91567"/>
                  </a:lnTo>
                  <a:lnTo>
                    <a:pt x="35178" y="127381"/>
                  </a:lnTo>
                  <a:lnTo>
                    <a:pt x="16128" y="167512"/>
                  </a:lnTo>
                  <a:lnTo>
                    <a:pt x="4190" y="211074"/>
                  </a:lnTo>
                  <a:lnTo>
                    <a:pt x="0" y="257302"/>
                  </a:lnTo>
                  <a:lnTo>
                    <a:pt x="4190" y="303530"/>
                  </a:lnTo>
                  <a:lnTo>
                    <a:pt x="16128" y="347091"/>
                  </a:lnTo>
                  <a:lnTo>
                    <a:pt x="35178" y="387223"/>
                  </a:lnTo>
                  <a:lnTo>
                    <a:pt x="60451" y="423037"/>
                  </a:lnTo>
                  <a:lnTo>
                    <a:pt x="91566" y="454152"/>
                  </a:lnTo>
                  <a:lnTo>
                    <a:pt x="127380" y="479552"/>
                  </a:lnTo>
                  <a:lnTo>
                    <a:pt x="167512" y="498475"/>
                  </a:lnTo>
                  <a:lnTo>
                    <a:pt x="211074" y="510540"/>
                  </a:lnTo>
                  <a:lnTo>
                    <a:pt x="257301" y="514604"/>
                  </a:lnTo>
                  <a:lnTo>
                    <a:pt x="303529" y="510540"/>
                  </a:lnTo>
                  <a:lnTo>
                    <a:pt x="347090" y="498475"/>
                  </a:lnTo>
                  <a:lnTo>
                    <a:pt x="387222" y="479552"/>
                  </a:lnTo>
                  <a:lnTo>
                    <a:pt x="423036" y="454152"/>
                  </a:lnTo>
                  <a:lnTo>
                    <a:pt x="454151" y="423037"/>
                  </a:lnTo>
                  <a:lnTo>
                    <a:pt x="479551" y="387223"/>
                  </a:lnTo>
                  <a:lnTo>
                    <a:pt x="498475" y="347091"/>
                  </a:lnTo>
                  <a:lnTo>
                    <a:pt x="510539" y="303530"/>
                  </a:lnTo>
                  <a:lnTo>
                    <a:pt x="514603" y="257302"/>
                  </a:lnTo>
                  <a:lnTo>
                    <a:pt x="509650" y="206883"/>
                  </a:lnTo>
                  <a:lnTo>
                    <a:pt x="495045" y="158877"/>
                  </a:lnTo>
                  <a:lnTo>
                    <a:pt x="471424" y="114554"/>
                  </a:lnTo>
                  <a:lnTo>
                    <a:pt x="439292" y="75311"/>
                  </a:lnTo>
                  <a:lnTo>
                    <a:pt x="400050" y="43180"/>
                  </a:lnTo>
                  <a:lnTo>
                    <a:pt x="355726" y="19558"/>
                  </a:lnTo>
                  <a:lnTo>
                    <a:pt x="307720" y="4953"/>
                  </a:lnTo>
                  <a:lnTo>
                    <a:pt x="2573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1">
              <a:extLst>
                <a:ext uri="{FF2B5EF4-FFF2-40B4-BE49-F238E27FC236}">
                  <a16:creationId xmlns:a16="http://schemas.microsoft.com/office/drawing/2014/main" id="{97F3AE11-54BB-4805-AA41-81D3F0239DB6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075675" y="5113020"/>
              <a:ext cx="329183" cy="3291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36921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565</Words>
  <Application>Microsoft Office PowerPoint</Application>
  <PresentationFormat>Широкоэкранный</PresentationFormat>
  <Paragraphs>95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Microsoft Sans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</dc:creator>
  <cp:lastModifiedBy>комп</cp:lastModifiedBy>
  <cp:revision>2</cp:revision>
  <dcterms:created xsi:type="dcterms:W3CDTF">2023-04-19T02:33:17Z</dcterms:created>
  <dcterms:modified xsi:type="dcterms:W3CDTF">2023-04-19T02:50:26Z</dcterms:modified>
</cp:coreProperties>
</file>